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colors8.xml" ContentType="application/vnd.openxmlformats-officedocument.drawingml.diagramColors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diagrams/colors4.xml" ContentType="application/vnd.openxmlformats-officedocument.drawingml.diagramColors+xml"/>
  <Override PartName="/ppt/diagrams/quickStyle7.xml" ContentType="application/vnd.openxmlformats-officedocument.drawingml.diagramStyl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36.xml" ContentType="application/vnd.openxmlformats-officedocument.presentationml.slideLayout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diagrams/quickStyle1.xml" ContentType="application/vnd.openxmlformats-officedocument.drawingml.diagramStyle+xml"/>
  <Default Extension="emf" ContentType="image/x-emf"/>
  <Override PartName="/ppt/diagrams/layout8.xml" ContentType="application/vnd.openxmlformats-officedocument.drawingml.diagram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diagrams/layout6.xml" ContentType="application/vnd.openxmlformats-officedocument.drawingml.diagram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Default Extension="vml" ContentType="application/vnd.openxmlformats-officedocument.vmlDrawing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quickStyle8.xml" ContentType="application/vnd.openxmlformats-officedocument.drawingml.diagramStyle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notesSlides/notesSlide4.xml" ContentType="application/vnd.openxmlformats-officedocument.presentationml.notesSlide+xml"/>
  <Override PartName="/ppt/diagrams/quickStyle6.xml" ContentType="application/vnd.openxmlformats-officedocument.drawingml.diagramStyl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colors6.xml" ContentType="application/vnd.openxmlformats-officedocument.drawingml.diagramColor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theme/theme4.xml" ContentType="application/vnd.openxmlformats-officedocument.theme+xml"/>
  <Override PartName="/ppt/slideLayouts/slideLayout38.xml" ContentType="application/vnd.openxmlformats-officedocument.presentationml.slideLayout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84" r:id="rId1"/>
    <p:sldMasterId id="2147483648" r:id="rId2"/>
    <p:sldMasterId id="2147483660" r:id="rId3"/>
    <p:sldMasterId id="2147483700" r:id="rId4"/>
    <p:sldMasterId id="2147483672" r:id="rId5"/>
  </p:sldMasterIdLst>
  <p:notesMasterIdLst>
    <p:notesMasterId r:id="rId54"/>
  </p:notesMasterIdLst>
  <p:sldIdLst>
    <p:sldId id="260" r:id="rId6"/>
    <p:sldId id="259" r:id="rId7"/>
    <p:sldId id="262" r:id="rId8"/>
    <p:sldId id="266" r:id="rId9"/>
    <p:sldId id="274" r:id="rId10"/>
    <p:sldId id="256" r:id="rId11"/>
    <p:sldId id="267" r:id="rId12"/>
    <p:sldId id="271" r:id="rId13"/>
    <p:sldId id="265" r:id="rId14"/>
    <p:sldId id="312" r:id="rId15"/>
    <p:sldId id="313" r:id="rId16"/>
    <p:sldId id="272" r:id="rId17"/>
    <p:sldId id="275" r:id="rId18"/>
    <p:sldId id="276" r:id="rId19"/>
    <p:sldId id="277" r:id="rId20"/>
    <p:sldId id="270" r:id="rId21"/>
    <p:sldId id="278" r:id="rId22"/>
    <p:sldId id="269" r:id="rId23"/>
    <p:sldId id="279" r:id="rId24"/>
    <p:sldId id="283" r:id="rId25"/>
    <p:sldId id="282" r:id="rId26"/>
    <p:sldId id="285" r:id="rId27"/>
    <p:sldId id="286" r:id="rId28"/>
    <p:sldId id="287" r:id="rId29"/>
    <p:sldId id="288" r:id="rId30"/>
    <p:sldId id="289" r:id="rId31"/>
    <p:sldId id="290" r:id="rId32"/>
    <p:sldId id="291" r:id="rId33"/>
    <p:sldId id="292" r:id="rId34"/>
    <p:sldId id="296" r:id="rId35"/>
    <p:sldId id="293" r:id="rId36"/>
    <p:sldId id="294" r:id="rId37"/>
    <p:sldId id="295" r:id="rId38"/>
    <p:sldId id="297" r:id="rId39"/>
    <p:sldId id="298" r:id="rId40"/>
    <p:sldId id="299" r:id="rId41"/>
    <p:sldId id="300" r:id="rId42"/>
    <p:sldId id="301" r:id="rId43"/>
    <p:sldId id="302" r:id="rId44"/>
    <p:sldId id="304" r:id="rId45"/>
    <p:sldId id="305" r:id="rId46"/>
    <p:sldId id="306" r:id="rId47"/>
    <p:sldId id="307" r:id="rId48"/>
    <p:sldId id="308" r:id="rId49"/>
    <p:sldId id="309" r:id="rId50"/>
    <p:sldId id="310" r:id="rId51"/>
    <p:sldId id="311" r:id="rId52"/>
    <p:sldId id="303" r:id="rId53"/>
  </p:sldIdLst>
  <p:sldSz cx="9144000" cy="6858000" type="screen4x3"/>
  <p:notesSz cx="6858000" cy="9144000"/>
  <p:defaultTextStyle>
    <a:defPPr>
      <a:defRPr lang="sl-S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7C06"/>
    <a:srgbClr val="F58D03"/>
    <a:srgbClr val="F48204"/>
    <a:srgbClr val="F88E00"/>
    <a:srgbClr val="EB9C0D"/>
    <a:srgbClr val="DA8B1E"/>
    <a:srgbClr val="EC8A0E"/>
    <a:srgbClr val="F8720E"/>
    <a:srgbClr val="D2803C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1400" autoAdjust="0"/>
  </p:normalViewPr>
  <p:slideViewPr>
    <p:cSldViewPr>
      <p:cViewPr varScale="1">
        <p:scale>
          <a:sx n="100" d="100"/>
          <a:sy n="100" d="100"/>
        </p:scale>
        <p:origin x="-129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slide" Target="slides/slide45.xml"/><Relationship Id="rId55" Type="http://schemas.openxmlformats.org/officeDocument/2006/relationships/presProps" Target="pres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slide" Target="slides/slide36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slide" Target="slides/slide48.xml"/><Relationship Id="rId58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viewProps" Target="viewProps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3" Type="http://schemas.openxmlformats.org/officeDocument/2006/relationships/slideMaster" Target="slideMasters/slideMaster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12F45CB-564A-4FD2-86EA-99A5EC3C3C87}" type="doc">
      <dgm:prSet loTypeId="urn:microsoft.com/office/officeart/2005/8/layout/pyramid2" loCatId="pyramid" qsTypeId="urn:microsoft.com/office/officeart/2005/8/quickstyle/3d2" qsCatId="3D" csTypeId="urn:microsoft.com/office/officeart/2005/8/colors/accent1_2" csCatId="accent1" phldr="1"/>
      <dgm:spPr/>
    </dgm:pt>
    <dgm:pt modelId="{D01BFFB8-2BC6-4D57-AB29-D86F36E63C37}">
      <dgm:prSet phldrT="[Text]"/>
      <dgm:spPr/>
      <dgm:t>
        <a:bodyPr/>
        <a:lstStyle/>
        <a:p>
          <a:r>
            <a:rPr lang="sl-SI" dirty="0" smtClean="0"/>
            <a:t>Preveč časa namenjeno preprostim opravilom</a:t>
          </a:r>
          <a:endParaRPr lang="en-US" dirty="0"/>
        </a:p>
      </dgm:t>
    </dgm:pt>
    <dgm:pt modelId="{F71EE459-45D4-4C12-AF10-965DE06B636F}" type="parTrans" cxnId="{7D066B98-D07A-48A7-87C9-A38447FD0249}">
      <dgm:prSet/>
      <dgm:spPr/>
      <dgm:t>
        <a:bodyPr/>
        <a:lstStyle/>
        <a:p>
          <a:endParaRPr lang="en-US"/>
        </a:p>
      </dgm:t>
    </dgm:pt>
    <dgm:pt modelId="{5B573CF8-0F57-4E13-8BAA-E5A64FAB2B74}" type="sibTrans" cxnId="{7D066B98-D07A-48A7-87C9-A38447FD0249}">
      <dgm:prSet/>
      <dgm:spPr/>
      <dgm:t>
        <a:bodyPr/>
        <a:lstStyle/>
        <a:p>
          <a:endParaRPr lang="en-US"/>
        </a:p>
      </dgm:t>
    </dgm:pt>
    <dgm:pt modelId="{0E834ECC-14BF-473C-AA52-1021C82E59D2}">
      <dgm:prSet phldrT="[Text]"/>
      <dgm:spPr/>
      <dgm:t>
        <a:bodyPr/>
        <a:lstStyle/>
        <a:p>
          <a:r>
            <a:rPr lang="sl-SI" dirty="0" smtClean="0"/>
            <a:t>IT osebje pogosto “gasi požare”</a:t>
          </a:r>
          <a:endParaRPr lang="en-US" dirty="0"/>
        </a:p>
      </dgm:t>
    </dgm:pt>
    <dgm:pt modelId="{92FF82FC-D82C-4418-BEBF-E30C91F6EBC0}" type="parTrans" cxnId="{8B2120B2-E58A-415B-96B6-5499E7B6FD55}">
      <dgm:prSet/>
      <dgm:spPr/>
      <dgm:t>
        <a:bodyPr/>
        <a:lstStyle/>
        <a:p>
          <a:endParaRPr lang="en-US"/>
        </a:p>
      </dgm:t>
    </dgm:pt>
    <dgm:pt modelId="{FC21064B-49EA-4BCA-9242-57AF19C56CF7}" type="sibTrans" cxnId="{8B2120B2-E58A-415B-96B6-5499E7B6FD55}">
      <dgm:prSet/>
      <dgm:spPr/>
      <dgm:t>
        <a:bodyPr/>
        <a:lstStyle/>
        <a:p>
          <a:endParaRPr lang="en-US"/>
        </a:p>
      </dgm:t>
    </dgm:pt>
    <dgm:pt modelId="{7ABA2298-96D1-4903-9D95-1C080A00CD5F}">
      <dgm:prSet phldrT="[Text]"/>
      <dgm:spPr/>
      <dgm:t>
        <a:bodyPr/>
        <a:lstStyle/>
        <a:p>
          <a:r>
            <a:rPr lang="sl-SI" dirty="0" smtClean="0"/>
            <a:t>Malo skrbnikov IT okolja</a:t>
          </a:r>
          <a:endParaRPr lang="en-US" dirty="0"/>
        </a:p>
      </dgm:t>
    </dgm:pt>
    <dgm:pt modelId="{05E546D5-DF24-4820-B412-FD3BE75CAE53}" type="parTrans" cxnId="{84C8F8E6-335A-4B35-BA0A-FCA64271DF88}">
      <dgm:prSet/>
      <dgm:spPr/>
      <dgm:t>
        <a:bodyPr/>
        <a:lstStyle/>
        <a:p>
          <a:endParaRPr lang="en-US"/>
        </a:p>
      </dgm:t>
    </dgm:pt>
    <dgm:pt modelId="{E51320A6-2224-4FFD-825D-19265FEF4945}" type="sibTrans" cxnId="{84C8F8E6-335A-4B35-BA0A-FCA64271DF88}">
      <dgm:prSet/>
      <dgm:spPr/>
      <dgm:t>
        <a:bodyPr/>
        <a:lstStyle/>
        <a:p>
          <a:endParaRPr lang="en-US"/>
        </a:p>
      </dgm:t>
    </dgm:pt>
    <dgm:pt modelId="{43ABA7EA-A7A8-46D5-881A-EA504790FF6B}">
      <dgm:prSet phldrT="[Text]"/>
      <dgm:spPr/>
      <dgm:t>
        <a:bodyPr/>
        <a:lstStyle/>
        <a:p>
          <a:r>
            <a:rPr lang="sl-SI" dirty="0" smtClean="0"/>
            <a:t>Premalo časa za vzdrževanje okolja</a:t>
          </a:r>
          <a:endParaRPr lang="en-US" dirty="0"/>
        </a:p>
      </dgm:t>
    </dgm:pt>
    <dgm:pt modelId="{5701EB05-E2A4-4286-A6E6-BD616BC7DD04}" type="parTrans" cxnId="{BFCA2E32-EBD0-48F9-88E9-AE50C8F2EB7C}">
      <dgm:prSet/>
      <dgm:spPr/>
      <dgm:t>
        <a:bodyPr/>
        <a:lstStyle/>
        <a:p>
          <a:endParaRPr lang="en-US"/>
        </a:p>
      </dgm:t>
    </dgm:pt>
    <dgm:pt modelId="{F6293590-1E06-41B9-8C8B-83B5C2FE63EE}" type="sibTrans" cxnId="{BFCA2E32-EBD0-48F9-88E9-AE50C8F2EB7C}">
      <dgm:prSet/>
      <dgm:spPr/>
      <dgm:t>
        <a:bodyPr/>
        <a:lstStyle/>
        <a:p>
          <a:endParaRPr lang="en-US"/>
        </a:p>
      </dgm:t>
    </dgm:pt>
    <dgm:pt modelId="{7F157129-9DEA-4CD4-BEF8-8D8AE9A9286C}" type="pres">
      <dgm:prSet presAssocID="{A12F45CB-564A-4FD2-86EA-99A5EC3C3C87}" presName="compositeShape" presStyleCnt="0">
        <dgm:presLayoutVars>
          <dgm:dir/>
          <dgm:resizeHandles/>
        </dgm:presLayoutVars>
      </dgm:prSet>
      <dgm:spPr/>
    </dgm:pt>
    <dgm:pt modelId="{436CC224-2ABF-4091-9E52-B71639925FAF}" type="pres">
      <dgm:prSet presAssocID="{A12F45CB-564A-4FD2-86EA-99A5EC3C3C87}" presName="pyramid" presStyleLbl="node1" presStyleIdx="0" presStyleCnt="1" custLinFactNeighborX="1525" custLinFactNeighborY="381"/>
      <dgm:spPr/>
    </dgm:pt>
    <dgm:pt modelId="{BAFC514E-80A1-4349-AF96-7C99DFAB9097}" type="pres">
      <dgm:prSet presAssocID="{A12F45CB-564A-4FD2-86EA-99A5EC3C3C87}" presName="theList" presStyleCnt="0"/>
      <dgm:spPr/>
    </dgm:pt>
    <dgm:pt modelId="{05C823C1-A501-46B8-AA94-8BEF16EADFF8}" type="pres">
      <dgm:prSet presAssocID="{D01BFFB8-2BC6-4D57-AB29-D86F36E63C37}" presName="aNode" presStyleLbl="fgAcc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4DEE4F9-1A75-4C6D-992E-B8EADB99199C}" type="pres">
      <dgm:prSet presAssocID="{D01BFFB8-2BC6-4D57-AB29-D86F36E63C37}" presName="aSpace" presStyleCnt="0"/>
      <dgm:spPr/>
    </dgm:pt>
    <dgm:pt modelId="{546A73C3-F2D4-4439-91D5-8C9EC41D4397}" type="pres">
      <dgm:prSet presAssocID="{7ABA2298-96D1-4903-9D95-1C080A00CD5F}" presName="aNode" presStyleLbl="fgAcc1" presStyleIdx="1" presStyleCnt="4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D12E61EC-2FAA-4851-85E1-43AC39E5A994}" type="pres">
      <dgm:prSet presAssocID="{7ABA2298-96D1-4903-9D95-1C080A00CD5F}" presName="aSpace" presStyleCnt="0"/>
      <dgm:spPr/>
    </dgm:pt>
    <dgm:pt modelId="{30A7DBB2-4CA0-4172-BBF1-933D9C6EDA9A}" type="pres">
      <dgm:prSet presAssocID="{0E834ECC-14BF-473C-AA52-1021C82E59D2}" presName="aNode" presStyleLbl="fgAcc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6ECD0A1-DF4C-43F0-B5B6-679AA4B5F582}" type="pres">
      <dgm:prSet presAssocID="{0E834ECC-14BF-473C-AA52-1021C82E59D2}" presName="aSpace" presStyleCnt="0"/>
      <dgm:spPr/>
    </dgm:pt>
    <dgm:pt modelId="{94FD1F8F-AB09-41AC-B9C8-1F2D0AB321FC}" type="pres">
      <dgm:prSet presAssocID="{43ABA7EA-A7A8-46D5-881A-EA504790FF6B}" presName="aNode" presStyleLbl="fgAcc1" presStyleIdx="3" presStyleCnt="4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DE8ACE6C-7189-4E8F-B5BD-DBB09F64B665}" type="pres">
      <dgm:prSet presAssocID="{43ABA7EA-A7A8-46D5-881A-EA504790FF6B}" presName="aSpace" presStyleCnt="0"/>
      <dgm:spPr/>
    </dgm:pt>
  </dgm:ptLst>
  <dgm:cxnLst>
    <dgm:cxn modelId="{8B2120B2-E58A-415B-96B6-5499E7B6FD55}" srcId="{A12F45CB-564A-4FD2-86EA-99A5EC3C3C87}" destId="{0E834ECC-14BF-473C-AA52-1021C82E59D2}" srcOrd="2" destOrd="0" parTransId="{92FF82FC-D82C-4418-BEBF-E30C91F6EBC0}" sibTransId="{FC21064B-49EA-4BCA-9242-57AF19C56CF7}"/>
    <dgm:cxn modelId="{55B09069-F116-4589-91BA-58B5C2954759}" type="presOf" srcId="{A12F45CB-564A-4FD2-86EA-99A5EC3C3C87}" destId="{7F157129-9DEA-4CD4-BEF8-8D8AE9A9286C}" srcOrd="0" destOrd="0" presId="urn:microsoft.com/office/officeart/2005/8/layout/pyramid2"/>
    <dgm:cxn modelId="{4056AF0B-6343-4EFD-A100-06DEBF4E5CFB}" type="presOf" srcId="{7ABA2298-96D1-4903-9D95-1C080A00CD5F}" destId="{546A73C3-F2D4-4439-91D5-8C9EC41D4397}" srcOrd="0" destOrd="0" presId="urn:microsoft.com/office/officeart/2005/8/layout/pyramid2"/>
    <dgm:cxn modelId="{C562183A-E3BF-4C6D-8055-F42DD2DEFAB4}" type="presOf" srcId="{43ABA7EA-A7A8-46D5-881A-EA504790FF6B}" destId="{94FD1F8F-AB09-41AC-B9C8-1F2D0AB321FC}" srcOrd="0" destOrd="0" presId="urn:microsoft.com/office/officeart/2005/8/layout/pyramid2"/>
    <dgm:cxn modelId="{BFCA2E32-EBD0-48F9-88E9-AE50C8F2EB7C}" srcId="{A12F45CB-564A-4FD2-86EA-99A5EC3C3C87}" destId="{43ABA7EA-A7A8-46D5-881A-EA504790FF6B}" srcOrd="3" destOrd="0" parTransId="{5701EB05-E2A4-4286-A6E6-BD616BC7DD04}" sibTransId="{F6293590-1E06-41B9-8C8B-83B5C2FE63EE}"/>
    <dgm:cxn modelId="{341AF51F-0EC5-4FE5-9C06-82B97E72EB22}" type="presOf" srcId="{D01BFFB8-2BC6-4D57-AB29-D86F36E63C37}" destId="{05C823C1-A501-46B8-AA94-8BEF16EADFF8}" srcOrd="0" destOrd="0" presId="urn:microsoft.com/office/officeart/2005/8/layout/pyramid2"/>
    <dgm:cxn modelId="{84C8F8E6-335A-4B35-BA0A-FCA64271DF88}" srcId="{A12F45CB-564A-4FD2-86EA-99A5EC3C3C87}" destId="{7ABA2298-96D1-4903-9D95-1C080A00CD5F}" srcOrd="1" destOrd="0" parTransId="{05E546D5-DF24-4820-B412-FD3BE75CAE53}" sibTransId="{E51320A6-2224-4FFD-825D-19265FEF4945}"/>
    <dgm:cxn modelId="{7D066B98-D07A-48A7-87C9-A38447FD0249}" srcId="{A12F45CB-564A-4FD2-86EA-99A5EC3C3C87}" destId="{D01BFFB8-2BC6-4D57-AB29-D86F36E63C37}" srcOrd="0" destOrd="0" parTransId="{F71EE459-45D4-4C12-AF10-965DE06B636F}" sibTransId="{5B573CF8-0F57-4E13-8BAA-E5A64FAB2B74}"/>
    <dgm:cxn modelId="{DF06801A-34DA-4A0D-87D9-17ED7E8C177A}" type="presOf" srcId="{0E834ECC-14BF-473C-AA52-1021C82E59D2}" destId="{30A7DBB2-4CA0-4172-BBF1-933D9C6EDA9A}" srcOrd="0" destOrd="0" presId="urn:microsoft.com/office/officeart/2005/8/layout/pyramid2"/>
    <dgm:cxn modelId="{85BF16E6-5A4E-4AF2-82A0-2F009CFEF92B}" type="presParOf" srcId="{7F157129-9DEA-4CD4-BEF8-8D8AE9A9286C}" destId="{436CC224-2ABF-4091-9E52-B71639925FAF}" srcOrd="0" destOrd="0" presId="urn:microsoft.com/office/officeart/2005/8/layout/pyramid2"/>
    <dgm:cxn modelId="{0B33D691-E819-4DD6-8B4D-B6A07C10DD9A}" type="presParOf" srcId="{7F157129-9DEA-4CD4-BEF8-8D8AE9A9286C}" destId="{BAFC514E-80A1-4349-AF96-7C99DFAB9097}" srcOrd="1" destOrd="0" presId="urn:microsoft.com/office/officeart/2005/8/layout/pyramid2"/>
    <dgm:cxn modelId="{AE5AFA94-3C9E-4564-8E0F-E621DAF69032}" type="presParOf" srcId="{BAFC514E-80A1-4349-AF96-7C99DFAB9097}" destId="{05C823C1-A501-46B8-AA94-8BEF16EADFF8}" srcOrd="0" destOrd="0" presId="urn:microsoft.com/office/officeart/2005/8/layout/pyramid2"/>
    <dgm:cxn modelId="{F6798D22-EE07-4875-9E56-F113BF520C35}" type="presParOf" srcId="{BAFC514E-80A1-4349-AF96-7C99DFAB9097}" destId="{44DEE4F9-1A75-4C6D-992E-B8EADB99199C}" srcOrd="1" destOrd="0" presId="urn:microsoft.com/office/officeart/2005/8/layout/pyramid2"/>
    <dgm:cxn modelId="{040B5606-7B17-468D-A719-FBA4EA3F8DCF}" type="presParOf" srcId="{BAFC514E-80A1-4349-AF96-7C99DFAB9097}" destId="{546A73C3-F2D4-4439-91D5-8C9EC41D4397}" srcOrd="2" destOrd="0" presId="urn:microsoft.com/office/officeart/2005/8/layout/pyramid2"/>
    <dgm:cxn modelId="{B539E65F-1D9C-470C-B57D-135307152C91}" type="presParOf" srcId="{BAFC514E-80A1-4349-AF96-7C99DFAB9097}" destId="{D12E61EC-2FAA-4851-85E1-43AC39E5A994}" srcOrd="3" destOrd="0" presId="urn:microsoft.com/office/officeart/2005/8/layout/pyramid2"/>
    <dgm:cxn modelId="{4D43A776-2989-4BBC-AD68-839A34B582C4}" type="presParOf" srcId="{BAFC514E-80A1-4349-AF96-7C99DFAB9097}" destId="{30A7DBB2-4CA0-4172-BBF1-933D9C6EDA9A}" srcOrd="4" destOrd="0" presId="urn:microsoft.com/office/officeart/2005/8/layout/pyramid2"/>
    <dgm:cxn modelId="{B08A724B-9235-4D2E-A2F9-E706377CBE8E}" type="presParOf" srcId="{BAFC514E-80A1-4349-AF96-7C99DFAB9097}" destId="{86ECD0A1-DF4C-43F0-B5B6-679AA4B5F582}" srcOrd="5" destOrd="0" presId="urn:microsoft.com/office/officeart/2005/8/layout/pyramid2"/>
    <dgm:cxn modelId="{7D95E92C-31EB-4AC0-A8E4-A0D712581297}" type="presParOf" srcId="{BAFC514E-80A1-4349-AF96-7C99DFAB9097}" destId="{94FD1F8F-AB09-41AC-B9C8-1F2D0AB321FC}" srcOrd="6" destOrd="0" presId="urn:microsoft.com/office/officeart/2005/8/layout/pyramid2"/>
    <dgm:cxn modelId="{3EE2D648-E4AE-4DE3-B5F1-7CF4A750B36C}" type="presParOf" srcId="{BAFC514E-80A1-4349-AF96-7C99DFAB9097}" destId="{DE8ACE6C-7189-4E8F-B5BD-DBB09F64B665}" srcOrd="7" destOrd="0" presId="urn:microsoft.com/office/officeart/2005/8/layout/pyramid2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2791B85-C473-4A2B-80D9-EB3302349A01}" type="doc">
      <dgm:prSet loTypeId="urn:microsoft.com/office/officeart/2005/8/layout/list1" loCatId="list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D960D583-52D8-429C-BF55-81AE9EAC91E1}">
      <dgm:prSet custT="1"/>
      <dgm:spPr/>
      <dgm:t>
        <a:bodyPr/>
        <a:lstStyle/>
        <a:p>
          <a:r>
            <a:rPr lang="sl-SI" sz="1800" dirty="0" smtClean="0"/>
            <a:t>drugi domenski </a:t>
          </a:r>
          <a:r>
            <a:rPr lang="sl-SI" sz="1800" dirty="0" err="1" smtClean="0"/>
            <a:t>kontrolerji</a:t>
          </a:r>
          <a:endParaRPr lang="en-US" sz="1800" dirty="0"/>
        </a:p>
      </dgm:t>
    </dgm:pt>
    <dgm:pt modelId="{33ED2AF3-916D-474C-81CE-C842B8DA0656}" type="parTrans" cxnId="{159A7F9F-A9C2-45ED-884B-EA14305ACFFA}">
      <dgm:prSet/>
      <dgm:spPr/>
      <dgm:t>
        <a:bodyPr/>
        <a:lstStyle/>
        <a:p>
          <a:endParaRPr lang="en-US"/>
        </a:p>
      </dgm:t>
    </dgm:pt>
    <dgm:pt modelId="{9229166F-33BF-442E-A3CF-B59363759BA8}" type="sibTrans" cxnId="{159A7F9F-A9C2-45ED-884B-EA14305ACFFA}">
      <dgm:prSet/>
      <dgm:spPr/>
      <dgm:t>
        <a:bodyPr/>
        <a:lstStyle/>
        <a:p>
          <a:endParaRPr lang="en-US"/>
        </a:p>
      </dgm:t>
    </dgm:pt>
    <dgm:pt modelId="{CC14C3AD-0B36-4DFB-977E-295F1F0CD65E}">
      <dgm:prSet custT="1"/>
      <dgm:spPr/>
      <dgm:t>
        <a:bodyPr/>
        <a:lstStyle/>
        <a:p>
          <a:r>
            <a:rPr lang="sl-SI" sz="1800" dirty="0" smtClean="0"/>
            <a:t>Funkcijski domenski nivo</a:t>
          </a:r>
          <a:endParaRPr lang="en-US" sz="1800" dirty="0"/>
        </a:p>
      </dgm:t>
    </dgm:pt>
    <dgm:pt modelId="{9D956034-E1A2-422C-937C-6DC6FB67800E}" type="parTrans" cxnId="{F7A3CA6C-FD88-4DF2-84F1-3864DA781DEA}">
      <dgm:prSet/>
      <dgm:spPr/>
      <dgm:t>
        <a:bodyPr/>
        <a:lstStyle/>
        <a:p>
          <a:endParaRPr lang="en-US"/>
        </a:p>
      </dgm:t>
    </dgm:pt>
    <dgm:pt modelId="{8502E591-B41A-47E9-AEBB-0D4952CFB2D9}" type="sibTrans" cxnId="{F7A3CA6C-FD88-4DF2-84F1-3864DA781DEA}">
      <dgm:prSet/>
      <dgm:spPr/>
      <dgm:t>
        <a:bodyPr/>
        <a:lstStyle/>
        <a:p>
          <a:endParaRPr lang="en-US"/>
        </a:p>
      </dgm:t>
    </dgm:pt>
    <dgm:pt modelId="{E9A79D43-1332-4267-88F1-5E4300BAAC5E}">
      <dgm:prSet custT="1"/>
      <dgm:spPr/>
      <dgm:t>
        <a:bodyPr/>
        <a:lstStyle/>
        <a:p>
          <a:r>
            <a:rPr lang="sl-SI" sz="1800" dirty="0" smtClean="0"/>
            <a:t>Sheme aktivnega imenika</a:t>
          </a:r>
          <a:endParaRPr lang="en-US" sz="1800" dirty="0"/>
        </a:p>
      </dgm:t>
    </dgm:pt>
    <dgm:pt modelId="{548A4E9E-F72F-470E-86CD-277892157AF6}" type="parTrans" cxnId="{67EFC32D-7AD1-45C3-8AC4-47E09273530A}">
      <dgm:prSet/>
      <dgm:spPr/>
      <dgm:t>
        <a:bodyPr/>
        <a:lstStyle/>
        <a:p>
          <a:endParaRPr lang="en-US"/>
        </a:p>
      </dgm:t>
    </dgm:pt>
    <dgm:pt modelId="{5D662085-0E76-49D4-AC37-DFA19EFF3ED6}" type="sibTrans" cxnId="{67EFC32D-7AD1-45C3-8AC4-47E09273530A}">
      <dgm:prSet/>
      <dgm:spPr/>
      <dgm:t>
        <a:bodyPr/>
        <a:lstStyle/>
        <a:p>
          <a:endParaRPr lang="en-US"/>
        </a:p>
      </dgm:t>
    </dgm:pt>
    <dgm:pt modelId="{21D82731-4CB5-4813-9ACD-D0CD7F87C23E}">
      <dgm:prSet custT="1"/>
      <dgm:spPr/>
      <dgm:t>
        <a:bodyPr/>
        <a:lstStyle/>
        <a:p>
          <a:r>
            <a:rPr lang="en-US" sz="1800" dirty="0" err="1" smtClean="0"/>
            <a:t>Shema</a:t>
          </a:r>
          <a:r>
            <a:rPr lang="en-US" sz="1800" dirty="0" smtClean="0"/>
            <a:t> master</a:t>
          </a:r>
          <a:endParaRPr lang="en-US" sz="1800" dirty="0"/>
        </a:p>
      </dgm:t>
    </dgm:pt>
    <dgm:pt modelId="{0331B0AF-5EE4-4AA4-8E42-1A1A88234E90}" type="parTrans" cxnId="{30D410A7-2329-408F-A335-86FFB088E894}">
      <dgm:prSet/>
      <dgm:spPr/>
      <dgm:t>
        <a:bodyPr/>
        <a:lstStyle/>
        <a:p>
          <a:endParaRPr lang="en-US"/>
        </a:p>
      </dgm:t>
    </dgm:pt>
    <dgm:pt modelId="{79D49FBB-0A17-42F0-8937-0938E87BC480}" type="sibTrans" cxnId="{30D410A7-2329-408F-A335-86FFB088E894}">
      <dgm:prSet/>
      <dgm:spPr/>
      <dgm:t>
        <a:bodyPr/>
        <a:lstStyle/>
        <a:p>
          <a:endParaRPr lang="en-US"/>
        </a:p>
      </dgm:t>
    </dgm:pt>
    <dgm:pt modelId="{78B29568-3752-4AD7-AF0F-6C9206276A1F}">
      <dgm:prSet custT="1"/>
      <dgm:spPr/>
      <dgm:t>
        <a:bodyPr/>
        <a:lstStyle/>
        <a:p>
          <a:r>
            <a:rPr lang="sl-SI" sz="1800" dirty="0" smtClean="0"/>
            <a:t>domenski </a:t>
          </a:r>
          <a:r>
            <a:rPr lang="sl-SI" sz="1800" dirty="0" err="1" smtClean="0"/>
            <a:t>kontroler</a:t>
          </a:r>
          <a:endParaRPr lang="en-US" sz="1800" dirty="0"/>
        </a:p>
      </dgm:t>
    </dgm:pt>
    <dgm:pt modelId="{E4AAED24-9CA6-40A0-8BD3-3F9E505FB2A5}" type="parTrans" cxnId="{16835985-5E22-42C0-8DD5-F369824867D1}">
      <dgm:prSet/>
      <dgm:spPr/>
      <dgm:t>
        <a:bodyPr/>
        <a:lstStyle/>
        <a:p>
          <a:endParaRPr lang="en-US"/>
        </a:p>
      </dgm:t>
    </dgm:pt>
    <dgm:pt modelId="{3006AB91-793D-4D50-95E1-4393D7836231}" type="sibTrans" cxnId="{16835985-5E22-42C0-8DD5-F369824867D1}">
      <dgm:prSet/>
      <dgm:spPr/>
      <dgm:t>
        <a:bodyPr/>
        <a:lstStyle/>
        <a:p>
          <a:endParaRPr lang="en-US"/>
        </a:p>
      </dgm:t>
    </dgm:pt>
    <dgm:pt modelId="{21C55BBB-877C-4AC5-82BC-78BC168F1A94}">
      <dgm:prSet custT="1"/>
      <dgm:spPr/>
      <dgm:t>
        <a:bodyPr/>
        <a:lstStyle/>
        <a:p>
          <a:r>
            <a:rPr lang="en-US" sz="1800" dirty="0" smtClean="0"/>
            <a:t>Windows 2000 Server native mode </a:t>
          </a:r>
          <a:r>
            <a:rPr lang="sl-SI" sz="1800" dirty="0" smtClean="0"/>
            <a:t>ali</a:t>
          </a:r>
          <a:r>
            <a:rPr lang="en-US" sz="1800" dirty="0" smtClean="0"/>
            <a:t> Windows Server 2003</a:t>
          </a:r>
          <a:r>
            <a:rPr lang="sl-SI" sz="1800" dirty="0" smtClean="0"/>
            <a:t> (podpora za univerzalne skupine – zahteva vezana tudi na Exchange 2007)</a:t>
          </a:r>
          <a:endParaRPr lang="en-US" sz="1800" dirty="0"/>
        </a:p>
      </dgm:t>
    </dgm:pt>
    <dgm:pt modelId="{C7117A46-6FD0-4390-A7EC-D6E10D118C3E}" type="parTrans" cxnId="{BDEA9E99-8EC5-43B0-B652-79EDA158162A}">
      <dgm:prSet/>
      <dgm:spPr/>
      <dgm:t>
        <a:bodyPr/>
        <a:lstStyle/>
        <a:p>
          <a:endParaRPr lang="en-US"/>
        </a:p>
      </dgm:t>
    </dgm:pt>
    <dgm:pt modelId="{6A9C346C-F468-4C80-8755-A6AB5D490B71}" type="sibTrans" cxnId="{BDEA9E99-8EC5-43B0-B652-79EDA158162A}">
      <dgm:prSet/>
      <dgm:spPr/>
      <dgm:t>
        <a:bodyPr/>
        <a:lstStyle/>
        <a:p>
          <a:endParaRPr lang="en-US"/>
        </a:p>
      </dgm:t>
    </dgm:pt>
    <dgm:pt modelId="{EA3849FC-8316-4101-AC90-443C2B3C3F4D}">
      <dgm:prSet custT="1"/>
      <dgm:spPr/>
      <dgm:t>
        <a:bodyPr/>
        <a:lstStyle/>
        <a:p>
          <a:r>
            <a:rPr lang="en-US" sz="1800" dirty="0" smtClean="0"/>
            <a:t>Windows Server 2008</a:t>
          </a:r>
          <a:r>
            <a:rPr lang="sl-SI" sz="1800" dirty="0" smtClean="0"/>
            <a:t> – nadgrajeno avtomatično</a:t>
          </a:r>
          <a:endParaRPr lang="en-US" sz="1800" dirty="0"/>
        </a:p>
      </dgm:t>
    </dgm:pt>
    <dgm:pt modelId="{E9A49E05-5E04-498C-B834-42DCBECD42D5}" type="parTrans" cxnId="{E0759A24-8D66-46BF-A16E-C9549D3D1E08}">
      <dgm:prSet/>
      <dgm:spPr/>
      <dgm:t>
        <a:bodyPr/>
        <a:lstStyle/>
        <a:p>
          <a:endParaRPr lang="en-US"/>
        </a:p>
      </dgm:t>
    </dgm:pt>
    <dgm:pt modelId="{AC241A96-188C-46C7-8DB0-1A4A30E71A16}" type="sibTrans" cxnId="{E0759A24-8D66-46BF-A16E-C9549D3D1E08}">
      <dgm:prSet/>
      <dgm:spPr/>
      <dgm:t>
        <a:bodyPr/>
        <a:lstStyle/>
        <a:p>
          <a:endParaRPr lang="en-US"/>
        </a:p>
      </dgm:t>
    </dgm:pt>
    <dgm:pt modelId="{DC814167-F154-444E-A35C-1754CB3D863F}">
      <dgm:prSet custT="1"/>
      <dgm:spPr/>
      <dgm:t>
        <a:bodyPr/>
        <a:lstStyle/>
        <a:p>
          <a:r>
            <a:rPr lang="en-US" sz="1800" dirty="0" smtClean="0"/>
            <a:t>Windows Server 2003 </a:t>
          </a:r>
          <a:r>
            <a:rPr lang="sl-SI" sz="1800" dirty="0" smtClean="0"/>
            <a:t>s</a:t>
          </a:r>
          <a:r>
            <a:rPr lang="en-US" sz="1800" dirty="0" smtClean="0"/>
            <a:t> </a:t>
          </a:r>
          <a:r>
            <a:rPr lang="sl-SI" sz="1800" dirty="0" smtClean="0"/>
            <a:t>SP</a:t>
          </a:r>
          <a:r>
            <a:rPr lang="en-US" sz="1800" dirty="0" smtClean="0"/>
            <a:t> 1  </a:t>
          </a:r>
          <a:r>
            <a:rPr lang="sl-SI" sz="1800" dirty="0" smtClean="0"/>
            <a:t>ali novejši</a:t>
          </a:r>
          <a:endParaRPr lang="en-US" sz="1800" dirty="0"/>
        </a:p>
      </dgm:t>
    </dgm:pt>
    <dgm:pt modelId="{21AFF5B5-7669-4920-A676-E187A0A1C502}" type="parTrans" cxnId="{0D9A7DF2-25B7-4F28-8E44-EE7640FE673D}">
      <dgm:prSet/>
      <dgm:spPr/>
      <dgm:t>
        <a:bodyPr/>
        <a:lstStyle/>
        <a:p>
          <a:endParaRPr lang="en-US"/>
        </a:p>
      </dgm:t>
    </dgm:pt>
    <dgm:pt modelId="{C3BE0F44-06D5-40A9-8C05-DDDA67E6809F}" type="sibTrans" cxnId="{0D9A7DF2-25B7-4F28-8E44-EE7640FE673D}">
      <dgm:prSet/>
      <dgm:spPr/>
      <dgm:t>
        <a:bodyPr/>
        <a:lstStyle/>
        <a:p>
          <a:endParaRPr lang="en-US"/>
        </a:p>
      </dgm:t>
    </dgm:pt>
    <dgm:pt modelId="{7D3A856E-2C09-4470-8B4E-B78390D0E363}">
      <dgm:prSet custT="1"/>
      <dgm:spPr/>
      <dgm:t>
        <a:bodyPr/>
        <a:lstStyle/>
        <a:p>
          <a:r>
            <a:rPr lang="en-US" sz="1800" dirty="0" smtClean="0"/>
            <a:t>Windows 2000 Server </a:t>
          </a:r>
          <a:r>
            <a:rPr lang="sl-SI" sz="1800" dirty="0" smtClean="0"/>
            <a:t>s SP 4 ali novejši</a:t>
          </a:r>
          <a:endParaRPr lang="en-US" sz="1800" dirty="0"/>
        </a:p>
      </dgm:t>
    </dgm:pt>
    <dgm:pt modelId="{0F6E2EF0-DD03-4098-93FE-9DFA39824FC7}" type="parTrans" cxnId="{24EAAD76-9922-479C-9DCE-BC4820AEF11E}">
      <dgm:prSet/>
      <dgm:spPr/>
      <dgm:t>
        <a:bodyPr/>
        <a:lstStyle/>
        <a:p>
          <a:endParaRPr lang="en-US"/>
        </a:p>
      </dgm:t>
    </dgm:pt>
    <dgm:pt modelId="{C30F9D94-CDCF-484D-BA4C-920F2E6B9F92}" type="sibTrans" cxnId="{24EAAD76-9922-479C-9DCE-BC4820AEF11E}">
      <dgm:prSet/>
      <dgm:spPr/>
      <dgm:t>
        <a:bodyPr/>
        <a:lstStyle/>
        <a:p>
          <a:endParaRPr lang="en-US"/>
        </a:p>
      </dgm:t>
    </dgm:pt>
    <dgm:pt modelId="{D4031D25-6D6A-4F8A-8D6E-D750A391C56D}">
      <dgm:prSet custT="1"/>
      <dgm:spPr/>
      <dgm:t>
        <a:bodyPr/>
        <a:lstStyle/>
        <a:p>
          <a:r>
            <a:rPr lang="en-US" sz="1800" dirty="0" smtClean="0"/>
            <a:t>Windows Server 2003 </a:t>
          </a:r>
          <a:r>
            <a:rPr lang="sl-SI" sz="1800" dirty="0" smtClean="0"/>
            <a:t>s SP1 ali novejši</a:t>
          </a:r>
          <a:endParaRPr lang="en-US" sz="1800" dirty="0"/>
        </a:p>
      </dgm:t>
    </dgm:pt>
    <dgm:pt modelId="{41052DE3-261A-415E-A51B-E3CF91D42301}" type="parTrans" cxnId="{565522A4-A632-49B4-976A-C1A24AA3B8B7}">
      <dgm:prSet/>
      <dgm:spPr/>
      <dgm:t>
        <a:bodyPr/>
        <a:lstStyle/>
        <a:p>
          <a:endParaRPr lang="en-US"/>
        </a:p>
      </dgm:t>
    </dgm:pt>
    <dgm:pt modelId="{111F03FB-3DB2-4C3D-9DCF-17EC071ADB88}" type="sibTrans" cxnId="{565522A4-A632-49B4-976A-C1A24AA3B8B7}">
      <dgm:prSet/>
      <dgm:spPr/>
      <dgm:t>
        <a:bodyPr/>
        <a:lstStyle/>
        <a:p>
          <a:endParaRPr lang="en-US"/>
        </a:p>
      </dgm:t>
    </dgm:pt>
    <dgm:pt modelId="{267101BF-7BD0-4C96-827B-28F7EDEB0E14}" type="pres">
      <dgm:prSet presAssocID="{02791B85-C473-4A2B-80D9-EB3302349A01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2C304A3-6A1B-46A2-B2D8-836405C8A874}" type="pres">
      <dgm:prSet presAssocID="{78B29568-3752-4AD7-AF0F-6C9206276A1F}" presName="parentLin" presStyleCnt="0"/>
      <dgm:spPr/>
    </dgm:pt>
    <dgm:pt modelId="{9FB70E3F-08A8-44B6-B755-CB04C807DA89}" type="pres">
      <dgm:prSet presAssocID="{78B29568-3752-4AD7-AF0F-6C9206276A1F}" presName="parentLeftMargin" presStyleLbl="node1" presStyleIdx="0" presStyleCnt="5"/>
      <dgm:spPr/>
      <dgm:t>
        <a:bodyPr/>
        <a:lstStyle/>
        <a:p>
          <a:endParaRPr lang="en-US"/>
        </a:p>
      </dgm:t>
    </dgm:pt>
    <dgm:pt modelId="{C6376DCD-A294-44AB-A7DD-099F938F2501}" type="pres">
      <dgm:prSet presAssocID="{78B29568-3752-4AD7-AF0F-6C9206276A1F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3278E12-3BE0-48C2-9BA1-DED049FF4E8C}" type="pres">
      <dgm:prSet presAssocID="{78B29568-3752-4AD7-AF0F-6C9206276A1F}" presName="negativeSpace" presStyleCnt="0"/>
      <dgm:spPr/>
    </dgm:pt>
    <dgm:pt modelId="{61937C34-A5A7-43A4-9674-29E29035D23B}" type="pres">
      <dgm:prSet presAssocID="{78B29568-3752-4AD7-AF0F-6C9206276A1F}" presName="childText" presStyleLbl="conFgAcc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F7762A4-9C62-4A98-8CEE-5D155CA085DF}" type="pres">
      <dgm:prSet presAssocID="{3006AB91-793D-4D50-95E1-4393D7836231}" presName="spaceBetweenRectangles" presStyleCnt="0"/>
      <dgm:spPr/>
    </dgm:pt>
    <dgm:pt modelId="{B9CA4977-1E0E-43A8-9AB7-0CD3A90E185F}" type="pres">
      <dgm:prSet presAssocID="{D960D583-52D8-429C-BF55-81AE9EAC91E1}" presName="parentLin" presStyleCnt="0"/>
      <dgm:spPr/>
    </dgm:pt>
    <dgm:pt modelId="{D279A4A5-90D3-4BC6-BDA5-B963E4460359}" type="pres">
      <dgm:prSet presAssocID="{D960D583-52D8-429C-BF55-81AE9EAC91E1}" presName="parentLeftMargin" presStyleLbl="node1" presStyleIdx="0" presStyleCnt="5"/>
      <dgm:spPr/>
      <dgm:t>
        <a:bodyPr/>
        <a:lstStyle/>
        <a:p>
          <a:endParaRPr lang="en-US"/>
        </a:p>
      </dgm:t>
    </dgm:pt>
    <dgm:pt modelId="{F7E2D94D-84CF-4852-89B2-99E2A31D259F}" type="pres">
      <dgm:prSet presAssocID="{D960D583-52D8-429C-BF55-81AE9EAC91E1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FBFFE07-0541-450E-8EA1-DEE6304CB6B5}" type="pres">
      <dgm:prSet presAssocID="{D960D583-52D8-429C-BF55-81AE9EAC91E1}" presName="negativeSpace" presStyleCnt="0"/>
      <dgm:spPr/>
    </dgm:pt>
    <dgm:pt modelId="{B8E9E7A7-2318-48D0-9E6D-4AEEDAE66024}" type="pres">
      <dgm:prSet presAssocID="{D960D583-52D8-429C-BF55-81AE9EAC91E1}" presName="childText" presStyleLbl="conFgAcc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2AB49BD-B873-4906-B8A9-44DB13E3BB94}" type="pres">
      <dgm:prSet presAssocID="{9229166F-33BF-442E-A3CF-B59363759BA8}" presName="spaceBetweenRectangles" presStyleCnt="0"/>
      <dgm:spPr/>
    </dgm:pt>
    <dgm:pt modelId="{3FD8D845-7349-4530-BDB5-E5B57FE2835F}" type="pres">
      <dgm:prSet presAssocID="{CC14C3AD-0B36-4DFB-977E-295F1F0CD65E}" presName="parentLin" presStyleCnt="0"/>
      <dgm:spPr/>
    </dgm:pt>
    <dgm:pt modelId="{780D1F3C-F611-4E9A-AAE8-7EF20791EEE3}" type="pres">
      <dgm:prSet presAssocID="{CC14C3AD-0B36-4DFB-977E-295F1F0CD65E}" presName="parentLeftMargin" presStyleLbl="node1" presStyleIdx="1" presStyleCnt="5"/>
      <dgm:spPr/>
      <dgm:t>
        <a:bodyPr/>
        <a:lstStyle/>
        <a:p>
          <a:endParaRPr lang="en-US"/>
        </a:p>
      </dgm:t>
    </dgm:pt>
    <dgm:pt modelId="{AB6B3F65-EA9F-46AD-A9A2-6EC918F087F9}" type="pres">
      <dgm:prSet presAssocID="{CC14C3AD-0B36-4DFB-977E-295F1F0CD65E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F21D19B-A82E-481E-BF1B-6877358C2F2B}" type="pres">
      <dgm:prSet presAssocID="{CC14C3AD-0B36-4DFB-977E-295F1F0CD65E}" presName="negativeSpace" presStyleCnt="0"/>
      <dgm:spPr/>
    </dgm:pt>
    <dgm:pt modelId="{9D56B4BE-AEFB-43F5-83F5-CAFAE0342622}" type="pres">
      <dgm:prSet presAssocID="{CC14C3AD-0B36-4DFB-977E-295F1F0CD65E}" presName="childText" presStyleLbl="conFgAcc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6FABB71-2509-4AD6-A0B8-64A45319C928}" type="pres">
      <dgm:prSet presAssocID="{8502E591-B41A-47E9-AEBB-0D4952CFB2D9}" presName="spaceBetweenRectangles" presStyleCnt="0"/>
      <dgm:spPr/>
    </dgm:pt>
    <dgm:pt modelId="{0A1D2DB0-AE1C-438F-8971-4F15143F3837}" type="pres">
      <dgm:prSet presAssocID="{E9A79D43-1332-4267-88F1-5E4300BAAC5E}" presName="parentLin" presStyleCnt="0"/>
      <dgm:spPr/>
    </dgm:pt>
    <dgm:pt modelId="{D3949196-D882-4EDA-9C87-01C8C51EFEF5}" type="pres">
      <dgm:prSet presAssocID="{E9A79D43-1332-4267-88F1-5E4300BAAC5E}" presName="parentLeftMargin" presStyleLbl="node1" presStyleIdx="2" presStyleCnt="5"/>
      <dgm:spPr/>
      <dgm:t>
        <a:bodyPr/>
        <a:lstStyle/>
        <a:p>
          <a:endParaRPr lang="en-US"/>
        </a:p>
      </dgm:t>
    </dgm:pt>
    <dgm:pt modelId="{71AC0C69-8262-423D-BE4A-542A63D3A5D1}" type="pres">
      <dgm:prSet presAssocID="{E9A79D43-1332-4267-88F1-5E4300BAAC5E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D57059D-DC44-4D04-AF63-6838E2AA3145}" type="pres">
      <dgm:prSet presAssocID="{E9A79D43-1332-4267-88F1-5E4300BAAC5E}" presName="negativeSpace" presStyleCnt="0"/>
      <dgm:spPr/>
    </dgm:pt>
    <dgm:pt modelId="{D547E8E5-74B7-4040-8D3B-63FAE6CD2C7E}" type="pres">
      <dgm:prSet presAssocID="{E9A79D43-1332-4267-88F1-5E4300BAAC5E}" presName="childText" presStyleLbl="conFgAcc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15A4E13-D174-4D4A-B864-F7A67E0D98E8}" type="pres">
      <dgm:prSet presAssocID="{5D662085-0E76-49D4-AC37-DFA19EFF3ED6}" presName="spaceBetweenRectangles" presStyleCnt="0"/>
      <dgm:spPr/>
    </dgm:pt>
    <dgm:pt modelId="{045B853F-6EA8-41E9-9079-99880824B3BE}" type="pres">
      <dgm:prSet presAssocID="{21D82731-4CB5-4813-9ACD-D0CD7F87C23E}" presName="parentLin" presStyleCnt="0"/>
      <dgm:spPr/>
    </dgm:pt>
    <dgm:pt modelId="{6A8AC8C0-AA99-4065-BCED-616E86FBD758}" type="pres">
      <dgm:prSet presAssocID="{21D82731-4CB5-4813-9ACD-D0CD7F87C23E}" presName="parentLeftMargin" presStyleLbl="node1" presStyleIdx="3" presStyleCnt="5"/>
      <dgm:spPr/>
      <dgm:t>
        <a:bodyPr/>
        <a:lstStyle/>
        <a:p>
          <a:endParaRPr lang="en-US"/>
        </a:p>
      </dgm:t>
    </dgm:pt>
    <dgm:pt modelId="{8DD5E7A4-4889-497D-AE2C-ED3E691A374C}" type="pres">
      <dgm:prSet presAssocID="{21D82731-4CB5-4813-9ACD-D0CD7F87C23E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6E63D4A-02FB-48C3-8D45-14EA9AEC7972}" type="pres">
      <dgm:prSet presAssocID="{21D82731-4CB5-4813-9ACD-D0CD7F87C23E}" presName="negativeSpace" presStyleCnt="0"/>
      <dgm:spPr/>
    </dgm:pt>
    <dgm:pt modelId="{E63E2DDF-6EAE-4DC2-B539-C794CEB5B0A9}" type="pres">
      <dgm:prSet presAssocID="{21D82731-4CB5-4813-9ACD-D0CD7F87C23E}" presName="childText" presStyleLbl="conFgAcc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8C07575-D07E-4718-BF23-9DF4CA937E59}" type="presOf" srcId="{7D3A856E-2C09-4470-8B4E-B78390D0E363}" destId="{B8E9E7A7-2318-48D0-9E6D-4AEEDAE66024}" srcOrd="0" destOrd="0" presId="urn:microsoft.com/office/officeart/2005/8/layout/list1"/>
    <dgm:cxn modelId="{30D410A7-2329-408F-A335-86FFB088E894}" srcId="{02791B85-C473-4A2B-80D9-EB3302349A01}" destId="{21D82731-4CB5-4813-9ACD-D0CD7F87C23E}" srcOrd="4" destOrd="0" parTransId="{0331B0AF-5EE4-4AA4-8E42-1A1A88234E90}" sibTransId="{79D49FBB-0A17-42F0-8937-0938E87BC480}"/>
    <dgm:cxn modelId="{406B70DD-541F-4EE1-ACB4-C28879C59BE2}" type="presOf" srcId="{21D82731-4CB5-4813-9ACD-D0CD7F87C23E}" destId="{8DD5E7A4-4889-497D-AE2C-ED3E691A374C}" srcOrd="1" destOrd="0" presId="urn:microsoft.com/office/officeart/2005/8/layout/list1"/>
    <dgm:cxn modelId="{8585EC5A-0294-4748-B0B3-A827A5149086}" type="presOf" srcId="{21D82731-4CB5-4813-9ACD-D0CD7F87C23E}" destId="{6A8AC8C0-AA99-4065-BCED-616E86FBD758}" srcOrd="0" destOrd="0" presId="urn:microsoft.com/office/officeart/2005/8/layout/list1"/>
    <dgm:cxn modelId="{D2A654D9-41B9-4132-9A84-8280F5CEECB2}" type="presOf" srcId="{CC14C3AD-0B36-4DFB-977E-295F1F0CD65E}" destId="{AB6B3F65-EA9F-46AD-A9A2-6EC918F087F9}" srcOrd="1" destOrd="0" presId="urn:microsoft.com/office/officeart/2005/8/layout/list1"/>
    <dgm:cxn modelId="{2C2F0D3E-5B79-4DE7-8840-3495EC89D673}" type="presOf" srcId="{D960D583-52D8-429C-BF55-81AE9EAC91E1}" destId="{D279A4A5-90D3-4BC6-BDA5-B963E4460359}" srcOrd="0" destOrd="0" presId="urn:microsoft.com/office/officeart/2005/8/layout/list1"/>
    <dgm:cxn modelId="{0D9A7DF2-25B7-4F28-8E44-EE7640FE673D}" srcId="{78B29568-3752-4AD7-AF0F-6C9206276A1F}" destId="{DC814167-F154-444E-A35C-1754CB3D863F}" srcOrd="0" destOrd="0" parTransId="{21AFF5B5-7669-4920-A676-E187A0A1C502}" sibTransId="{C3BE0F44-06D5-40A9-8C05-DDDA67E6809F}"/>
    <dgm:cxn modelId="{159A7F9F-A9C2-45ED-884B-EA14305ACFFA}" srcId="{02791B85-C473-4A2B-80D9-EB3302349A01}" destId="{D960D583-52D8-429C-BF55-81AE9EAC91E1}" srcOrd="1" destOrd="0" parTransId="{33ED2AF3-916D-474C-81CE-C842B8DA0656}" sibTransId="{9229166F-33BF-442E-A3CF-B59363759BA8}"/>
    <dgm:cxn modelId="{67EFC32D-7AD1-45C3-8AC4-47E09273530A}" srcId="{02791B85-C473-4A2B-80D9-EB3302349A01}" destId="{E9A79D43-1332-4267-88F1-5E4300BAAC5E}" srcOrd="3" destOrd="0" parTransId="{548A4E9E-F72F-470E-86CD-277892157AF6}" sibTransId="{5D662085-0E76-49D4-AC37-DFA19EFF3ED6}"/>
    <dgm:cxn modelId="{A80F25CA-1BA2-4EDE-ABF4-626E624A49C7}" type="presOf" srcId="{E9A79D43-1332-4267-88F1-5E4300BAAC5E}" destId="{D3949196-D882-4EDA-9C87-01C8C51EFEF5}" srcOrd="0" destOrd="0" presId="urn:microsoft.com/office/officeart/2005/8/layout/list1"/>
    <dgm:cxn modelId="{2BF9509D-CF27-4E92-ACB1-1C2152CF76DA}" type="presOf" srcId="{78B29568-3752-4AD7-AF0F-6C9206276A1F}" destId="{C6376DCD-A294-44AB-A7DD-099F938F2501}" srcOrd="1" destOrd="0" presId="urn:microsoft.com/office/officeart/2005/8/layout/list1"/>
    <dgm:cxn modelId="{24EAAD76-9922-479C-9DCE-BC4820AEF11E}" srcId="{D960D583-52D8-429C-BF55-81AE9EAC91E1}" destId="{7D3A856E-2C09-4470-8B4E-B78390D0E363}" srcOrd="0" destOrd="0" parTransId="{0F6E2EF0-DD03-4098-93FE-9DFA39824FC7}" sibTransId="{C30F9D94-CDCF-484D-BA4C-920F2E6B9F92}"/>
    <dgm:cxn modelId="{36200F52-DE59-43E9-8C6C-4BE8812E828A}" type="presOf" srcId="{DC814167-F154-444E-A35C-1754CB3D863F}" destId="{61937C34-A5A7-43A4-9674-29E29035D23B}" srcOrd="0" destOrd="0" presId="urn:microsoft.com/office/officeart/2005/8/layout/list1"/>
    <dgm:cxn modelId="{398B9A06-8CDE-4BF0-8AA1-B8C726456364}" type="presOf" srcId="{21C55BBB-877C-4AC5-82BC-78BC168F1A94}" destId="{9D56B4BE-AEFB-43F5-83F5-CAFAE0342622}" srcOrd="0" destOrd="0" presId="urn:microsoft.com/office/officeart/2005/8/layout/list1"/>
    <dgm:cxn modelId="{24D635C6-57C3-4C55-9313-555CF9EB551B}" type="presOf" srcId="{EA3849FC-8316-4101-AC90-443C2B3C3F4D}" destId="{D547E8E5-74B7-4040-8D3B-63FAE6CD2C7E}" srcOrd="0" destOrd="0" presId="urn:microsoft.com/office/officeart/2005/8/layout/list1"/>
    <dgm:cxn modelId="{325BDFC7-1F44-43BF-98C6-E1BFED6C2221}" type="presOf" srcId="{CC14C3AD-0B36-4DFB-977E-295F1F0CD65E}" destId="{780D1F3C-F611-4E9A-AAE8-7EF20791EEE3}" srcOrd="0" destOrd="0" presId="urn:microsoft.com/office/officeart/2005/8/layout/list1"/>
    <dgm:cxn modelId="{565522A4-A632-49B4-976A-C1A24AA3B8B7}" srcId="{21D82731-4CB5-4813-9ACD-D0CD7F87C23E}" destId="{D4031D25-6D6A-4F8A-8D6E-D750A391C56D}" srcOrd="0" destOrd="0" parTransId="{41052DE3-261A-415E-A51B-E3CF91D42301}" sibTransId="{111F03FB-3DB2-4C3D-9DCF-17EC071ADB88}"/>
    <dgm:cxn modelId="{16835985-5E22-42C0-8DD5-F369824867D1}" srcId="{02791B85-C473-4A2B-80D9-EB3302349A01}" destId="{78B29568-3752-4AD7-AF0F-6C9206276A1F}" srcOrd="0" destOrd="0" parTransId="{E4AAED24-9CA6-40A0-8BD3-3F9E505FB2A5}" sibTransId="{3006AB91-793D-4D50-95E1-4393D7836231}"/>
    <dgm:cxn modelId="{4249F0F8-C6F8-4DC8-9356-759990102325}" type="presOf" srcId="{E9A79D43-1332-4267-88F1-5E4300BAAC5E}" destId="{71AC0C69-8262-423D-BE4A-542A63D3A5D1}" srcOrd="1" destOrd="0" presId="urn:microsoft.com/office/officeart/2005/8/layout/list1"/>
    <dgm:cxn modelId="{264C59DC-A2BF-41EF-84E4-E974CB2BDA8C}" type="presOf" srcId="{78B29568-3752-4AD7-AF0F-6C9206276A1F}" destId="{9FB70E3F-08A8-44B6-B755-CB04C807DA89}" srcOrd="0" destOrd="0" presId="urn:microsoft.com/office/officeart/2005/8/layout/list1"/>
    <dgm:cxn modelId="{BDEA9E99-8EC5-43B0-B652-79EDA158162A}" srcId="{CC14C3AD-0B36-4DFB-977E-295F1F0CD65E}" destId="{21C55BBB-877C-4AC5-82BC-78BC168F1A94}" srcOrd="0" destOrd="0" parTransId="{C7117A46-6FD0-4390-A7EC-D6E10D118C3E}" sibTransId="{6A9C346C-F468-4C80-8755-A6AB5D490B71}"/>
    <dgm:cxn modelId="{58A53413-257C-4B39-85A7-F9F5477C4E75}" type="presOf" srcId="{D960D583-52D8-429C-BF55-81AE9EAC91E1}" destId="{F7E2D94D-84CF-4852-89B2-99E2A31D259F}" srcOrd="1" destOrd="0" presId="urn:microsoft.com/office/officeart/2005/8/layout/list1"/>
    <dgm:cxn modelId="{AE394CC9-5E20-47B5-BBDD-EE56DB2BBDE7}" type="presOf" srcId="{D4031D25-6D6A-4F8A-8D6E-D750A391C56D}" destId="{E63E2DDF-6EAE-4DC2-B539-C794CEB5B0A9}" srcOrd="0" destOrd="0" presId="urn:microsoft.com/office/officeart/2005/8/layout/list1"/>
    <dgm:cxn modelId="{3EBA1E72-64A5-40FB-A35C-C50C60499994}" type="presOf" srcId="{02791B85-C473-4A2B-80D9-EB3302349A01}" destId="{267101BF-7BD0-4C96-827B-28F7EDEB0E14}" srcOrd="0" destOrd="0" presId="urn:microsoft.com/office/officeart/2005/8/layout/list1"/>
    <dgm:cxn modelId="{E0759A24-8D66-46BF-A16E-C9549D3D1E08}" srcId="{E9A79D43-1332-4267-88F1-5E4300BAAC5E}" destId="{EA3849FC-8316-4101-AC90-443C2B3C3F4D}" srcOrd="0" destOrd="0" parTransId="{E9A49E05-5E04-498C-B834-42DCBECD42D5}" sibTransId="{AC241A96-188C-46C7-8DB0-1A4A30E71A16}"/>
    <dgm:cxn modelId="{F7A3CA6C-FD88-4DF2-84F1-3864DA781DEA}" srcId="{02791B85-C473-4A2B-80D9-EB3302349A01}" destId="{CC14C3AD-0B36-4DFB-977E-295F1F0CD65E}" srcOrd="2" destOrd="0" parTransId="{9D956034-E1A2-422C-937C-6DC6FB67800E}" sibTransId="{8502E591-B41A-47E9-AEBB-0D4952CFB2D9}"/>
    <dgm:cxn modelId="{E0C86D52-E0B1-4469-8B7E-D119C625EE1B}" type="presParOf" srcId="{267101BF-7BD0-4C96-827B-28F7EDEB0E14}" destId="{12C304A3-6A1B-46A2-B2D8-836405C8A874}" srcOrd="0" destOrd="0" presId="urn:microsoft.com/office/officeart/2005/8/layout/list1"/>
    <dgm:cxn modelId="{7B435D7F-50CF-4471-A6E5-EB62FD8CA1D0}" type="presParOf" srcId="{12C304A3-6A1B-46A2-B2D8-836405C8A874}" destId="{9FB70E3F-08A8-44B6-B755-CB04C807DA89}" srcOrd="0" destOrd="0" presId="urn:microsoft.com/office/officeart/2005/8/layout/list1"/>
    <dgm:cxn modelId="{49A28C3A-63F2-4ACF-A71E-EE02FD74996D}" type="presParOf" srcId="{12C304A3-6A1B-46A2-B2D8-836405C8A874}" destId="{C6376DCD-A294-44AB-A7DD-099F938F2501}" srcOrd="1" destOrd="0" presId="urn:microsoft.com/office/officeart/2005/8/layout/list1"/>
    <dgm:cxn modelId="{47D741CE-C9E8-48C0-A43E-B8AECECEB2A3}" type="presParOf" srcId="{267101BF-7BD0-4C96-827B-28F7EDEB0E14}" destId="{33278E12-3BE0-48C2-9BA1-DED049FF4E8C}" srcOrd="1" destOrd="0" presId="urn:microsoft.com/office/officeart/2005/8/layout/list1"/>
    <dgm:cxn modelId="{6CE312CA-3F3F-4A6C-AA9A-A7FA1F73679E}" type="presParOf" srcId="{267101BF-7BD0-4C96-827B-28F7EDEB0E14}" destId="{61937C34-A5A7-43A4-9674-29E29035D23B}" srcOrd="2" destOrd="0" presId="urn:microsoft.com/office/officeart/2005/8/layout/list1"/>
    <dgm:cxn modelId="{FF954EA2-96FD-453F-8340-36D465DEBE30}" type="presParOf" srcId="{267101BF-7BD0-4C96-827B-28F7EDEB0E14}" destId="{1F7762A4-9C62-4A98-8CEE-5D155CA085DF}" srcOrd="3" destOrd="0" presId="urn:microsoft.com/office/officeart/2005/8/layout/list1"/>
    <dgm:cxn modelId="{1C651CBA-0682-4109-8352-599E38727D15}" type="presParOf" srcId="{267101BF-7BD0-4C96-827B-28F7EDEB0E14}" destId="{B9CA4977-1E0E-43A8-9AB7-0CD3A90E185F}" srcOrd="4" destOrd="0" presId="urn:microsoft.com/office/officeart/2005/8/layout/list1"/>
    <dgm:cxn modelId="{A6519EE0-BE1F-42D6-AA4A-7FFC7C6602BB}" type="presParOf" srcId="{B9CA4977-1E0E-43A8-9AB7-0CD3A90E185F}" destId="{D279A4A5-90D3-4BC6-BDA5-B963E4460359}" srcOrd="0" destOrd="0" presId="urn:microsoft.com/office/officeart/2005/8/layout/list1"/>
    <dgm:cxn modelId="{BDE7CA95-85F5-4FCF-9B31-8FBF4DC85D2E}" type="presParOf" srcId="{B9CA4977-1E0E-43A8-9AB7-0CD3A90E185F}" destId="{F7E2D94D-84CF-4852-89B2-99E2A31D259F}" srcOrd="1" destOrd="0" presId="urn:microsoft.com/office/officeart/2005/8/layout/list1"/>
    <dgm:cxn modelId="{B2F24DCA-A01E-407D-850A-B3F5DCEDDB19}" type="presParOf" srcId="{267101BF-7BD0-4C96-827B-28F7EDEB0E14}" destId="{6FBFFE07-0541-450E-8EA1-DEE6304CB6B5}" srcOrd="5" destOrd="0" presId="urn:microsoft.com/office/officeart/2005/8/layout/list1"/>
    <dgm:cxn modelId="{7DC10593-3154-47EF-9A36-B325955819C1}" type="presParOf" srcId="{267101BF-7BD0-4C96-827B-28F7EDEB0E14}" destId="{B8E9E7A7-2318-48D0-9E6D-4AEEDAE66024}" srcOrd="6" destOrd="0" presId="urn:microsoft.com/office/officeart/2005/8/layout/list1"/>
    <dgm:cxn modelId="{EC34B454-B2AD-46F1-B93A-79FD350D8257}" type="presParOf" srcId="{267101BF-7BD0-4C96-827B-28F7EDEB0E14}" destId="{52AB49BD-B873-4906-B8A9-44DB13E3BB94}" srcOrd="7" destOrd="0" presId="urn:microsoft.com/office/officeart/2005/8/layout/list1"/>
    <dgm:cxn modelId="{D5A3CF07-9A16-4465-9D89-BEC3C2384831}" type="presParOf" srcId="{267101BF-7BD0-4C96-827B-28F7EDEB0E14}" destId="{3FD8D845-7349-4530-BDB5-E5B57FE2835F}" srcOrd="8" destOrd="0" presId="urn:microsoft.com/office/officeart/2005/8/layout/list1"/>
    <dgm:cxn modelId="{5F252D07-5990-4285-B54D-02D1AC3C12AB}" type="presParOf" srcId="{3FD8D845-7349-4530-BDB5-E5B57FE2835F}" destId="{780D1F3C-F611-4E9A-AAE8-7EF20791EEE3}" srcOrd="0" destOrd="0" presId="urn:microsoft.com/office/officeart/2005/8/layout/list1"/>
    <dgm:cxn modelId="{176FF3C5-35CF-4E37-83FC-3519AC115D60}" type="presParOf" srcId="{3FD8D845-7349-4530-BDB5-E5B57FE2835F}" destId="{AB6B3F65-EA9F-46AD-A9A2-6EC918F087F9}" srcOrd="1" destOrd="0" presId="urn:microsoft.com/office/officeart/2005/8/layout/list1"/>
    <dgm:cxn modelId="{C4A06449-1E3E-4509-A85B-E41AAFC4D07D}" type="presParOf" srcId="{267101BF-7BD0-4C96-827B-28F7EDEB0E14}" destId="{4F21D19B-A82E-481E-BF1B-6877358C2F2B}" srcOrd="9" destOrd="0" presId="urn:microsoft.com/office/officeart/2005/8/layout/list1"/>
    <dgm:cxn modelId="{1D452008-23DF-4A7C-BA1A-C0EDFB07D987}" type="presParOf" srcId="{267101BF-7BD0-4C96-827B-28F7EDEB0E14}" destId="{9D56B4BE-AEFB-43F5-83F5-CAFAE0342622}" srcOrd="10" destOrd="0" presId="urn:microsoft.com/office/officeart/2005/8/layout/list1"/>
    <dgm:cxn modelId="{EC532CF5-3C27-4395-99D7-1ACC1FC48936}" type="presParOf" srcId="{267101BF-7BD0-4C96-827B-28F7EDEB0E14}" destId="{46FABB71-2509-4AD6-A0B8-64A45319C928}" srcOrd="11" destOrd="0" presId="urn:microsoft.com/office/officeart/2005/8/layout/list1"/>
    <dgm:cxn modelId="{A93947BA-FAC4-480E-8F1B-74A1743D487A}" type="presParOf" srcId="{267101BF-7BD0-4C96-827B-28F7EDEB0E14}" destId="{0A1D2DB0-AE1C-438F-8971-4F15143F3837}" srcOrd="12" destOrd="0" presId="urn:microsoft.com/office/officeart/2005/8/layout/list1"/>
    <dgm:cxn modelId="{4419E15A-D3AE-4835-8226-B1DB78B3C1F1}" type="presParOf" srcId="{0A1D2DB0-AE1C-438F-8971-4F15143F3837}" destId="{D3949196-D882-4EDA-9C87-01C8C51EFEF5}" srcOrd="0" destOrd="0" presId="urn:microsoft.com/office/officeart/2005/8/layout/list1"/>
    <dgm:cxn modelId="{69AB3D78-7FAF-4F4D-833F-82F313FD73BD}" type="presParOf" srcId="{0A1D2DB0-AE1C-438F-8971-4F15143F3837}" destId="{71AC0C69-8262-423D-BE4A-542A63D3A5D1}" srcOrd="1" destOrd="0" presId="urn:microsoft.com/office/officeart/2005/8/layout/list1"/>
    <dgm:cxn modelId="{C77E932C-7A88-4457-8DFF-164CC8B687B2}" type="presParOf" srcId="{267101BF-7BD0-4C96-827B-28F7EDEB0E14}" destId="{FD57059D-DC44-4D04-AF63-6838E2AA3145}" srcOrd="13" destOrd="0" presId="urn:microsoft.com/office/officeart/2005/8/layout/list1"/>
    <dgm:cxn modelId="{EC238B46-9AE4-4B9D-B7D5-CA5FAFD194A3}" type="presParOf" srcId="{267101BF-7BD0-4C96-827B-28F7EDEB0E14}" destId="{D547E8E5-74B7-4040-8D3B-63FAE6CD2C7E}" srcOrd="14" destOrd="0" presId="urn:microsoft.com/office/officeart/2005/8/layout/list1"/>
    <dgm:cxn modelId="{D4C49743-9CC9-4C20-BFA2-D785910A07E6}" type="presParOf" srcId="{267101BF-7BD0-4C96-827B-28F7EDEB0E14}" destId="{415A4E13-D174-4D4A-B864-F7A67E0D98E8}" srcOrd="15" destOrd="0" presId="urn:microsoft.com/office/officeart/2005/8/layout/list1"/>
    <dgm:cxn modelId="{90647DE1-8465-4108-91D2-8A3D166BF39E}" type="presParOf" srcId="{267101BF-7BD0-4C96-827B-28F7EDEB0E14}" destId="{045B853F-6EA8-41E9-9079-99880824B3BE}" srcOrd="16" destOrd="0" presId="urn:microsoft.com/office/officeart/2005/8/layout/list1"/>
    <dgm:cxn modelId="{5A65DF41-5EF8-4156-8EAC-9C792DAFA768}" type="presParOf" srcId="{045B853F-6EA8-41E9-9079-99880824B3BE}" destId="{6A8AC8C0-AA99-4065-BCED-616E86FBD758}" srcOrd="0" destOrd="0" presId="urn:microsoft.com/office/officeart/2005/8/layout/list1"/>
    <dgm:cxn modelId="{6222C5B0-302C-4C30-9D23-5F1859991A5A}" type="presParOf" srcId="{045B853F-6EA8-41E9-9079-99880824B3BE}" destId="{8DD5E7A4-4889-497D-AE2C-ED3E691A374C}" srcOrd="1" destOrd="0" presId="urn:microsoft.com/office/officeart/2005/8/layout/list1"/>
    <dgm:cxn modelId="{286D456B-A2B0-4838-A781-8F94995D1C03}" type="presParOf" srcId="{267101BF-7BD0-4C96-827B-28F7EDEB0E14}" destId="{46E63D4A-02FB-48C3-8D45-14EA9AEC7972}" srcOrd="17" destOrd="0" presId="urn:microsoft.com/office/officeart/2005/8/layout/list1"/>
    <dgm:cxn modelId="{F060C0A5-4F6A-435E-8125-D496E13C1D30}" type="presParOf" srcId="{267101BF-7BD0-4C96-827B-28F7EDEB0E14}" destId="{E63E2DDF-6EAE-4DC2-B539-C794CEB5B0A9}" srcOrd="18" destOrd="0" presId="urn:microsoft.com/office/officeart/2005/8/layout/list1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3CB63A6-03F0-4D52-996B-00D4EE11CB14}" type="doc">
      <dgm:prSet loTypeId="urn:microsoft.com/office/officeart/2005/8/layout/list1" loCatId="list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F0C8EC1B-594C-4819-BAF2-57C3B52CE764}">
      <dgm:prSet phldrT="[Text]" custT="1"/>
      <dgm:spPr/>
      <dgm:t>
        <a:bodyPr/>
        <a:lstStyle/>
        <a:p>
          <a:r>
            <a:rPr lang="en-US" sz="1800" dirty="0" smtClean="0"/>
            <a:t>Microsoft</a:t>
          </a:r>
          <a:r>
            <a:rPr lang="en-US" sz="1800" dirty="0" smtClean="0">
              <a:latin typeface="Verdana"/>
              <a:ea typeface="Verdana"/>
              <a:cs typeface="Verdana"/>
            </a:rPr>
            <a:t>®</a:t>
          </a:r>
          <a:r>
            <a:rPr lang="en-US" sz="1800" dirty="0" smtClean="0"/>
            <a:t> Exchange Server 2007 Standard Edition</a:t>
          </a:r>
          <a:endParaRPr lang="en-US" sz="1800" dirty="0"/>
        </a:p>
      </dgm:t>
    </dgm:pt>
    <dgm:pt modelId="{3299A0BF-9764-49E7-B209-E9AA9D90E9B2}" type="parTrans" cxnId="{F16F1D40-2187-4E64-B491-DE7FFFA2D733}">
      <dgm:prSet/>
      <dgm:spPr/>
      <dgm:t>
        <a:bodyPr/>
        <a:lstStyle/>
        <a:p>
          <a:endParaRPr lang="en-US"/>
        </a:p>
      </dgm:t>
    </dgm:pt>
    <dgm:pt modelId="{9849C89C-81DD-4339-88EC-20D9C256C33F}" type="sibTrans" cxnId="{F16F1D40-2187-4E64-B491-DE7FFFA2D733}">
      <dgm:prSet/>
      <dgm:spPr/>
      <dgm:t>
        <a:bodyPr/>
        <a:lstStyle/>
        <a:p>
          <a:endParaRPr lang="en-US"/>
        </a:p>
      </dgm:t>
    </dgm:pt>
    <dgm:pt modelId="{2ACBB9F6-4C9E-4612-A69B-0BA0F42F4442}">
      <dgm:prSet phldrT="[Text]" custT="1"/>
      <dgm:spPr/>
      <dgm:t>
        <a:bodyPr/>
        <a:lstStyle/>
        <a:p>
          <a:r>
            <a:rPr lang="en-US" sz="1800" dirty="0" smtClean="0"/>
            <a:t>Microsoft Forefront Threat Management Gateway</a:t>
          </a:r>
          <a:endParaRPr lang="en-US" sz="1800" dirty="0"/>
        </a:p>
      </dgm:t>
    </dgm:pt>
    <dgm:pt modelId="{B4BCA3E5-CA12-467B-A9A1-569C97514549}" type="parTrans" cxnId="{D57ED603-25AA-42FD-B826-41532281B3BA}">
      <dgm:prSet/>
      <dgm:spPr/>
      <dgm:t>
        <a:bodyPr/>
        <a:lstStyle/>
        <a:p>
          <a:endParaRPr lang="en-US"/>
        </a:p>
      </dgm:t>
    </dgm:pt>
    <dgm:pt modelId="{97935481-F7EC-4A83-80FC-6B2185728DE7}" type="sibTrans" cxnId="{D57ED603-25AA-42FD-B826-41532281B3BA}">
      <dgm:prSet/>
      <dgm:spPr/>
      <dgm:t>
        <a:bodyPr/>
        <a:lstStyle/>
        <a:p>
          <a:endParaRPr lang="en-US"/>
        </a:p>
      </dgm:t>
    </dgm:pt>
    <dgm:pt modelId="{23071125-7BB1-4E93-9916-7948300A26B1}">
      <dgm:prSet phldrT="[Text]" custT="1"/>
      <dgm:spPr/>
      <dgm:t>
        <a:bodyPr/>
        <a:lstStyle/>
        <a:p>
          <a:r>
            <a:rPr lang="en-US" sz="1800" dirty="0" smtClean="0"/>
            <a:t>Windows Server 2008 Standard Edition</a:t>
          </a:r>
          <a:endParaRPr lang="en-US" sz="1800" dirty="0"/>
        </a:p>
      </dgm:t>
    </dgm:pt>
    <dgm:pt modelId="{F16B5194-F249-4AEC-BECA-D0062F19885E}" type="parTrans" cxnId="{D21DA5ED-91AC-4859-97F6-AA4768B30F76}">
      <dgm:prSet/>
      <dgm:spPr/>
      <dgm:t>
        <a:bodyPr/>
        <a:lstStyle/>
        <a:p>
          <a:endParaRPr lang="en-US"/>
        </a:p>
      </dgm:t>
    </dgm:pt>
    <dgm:pt modelId="{FD0D81D5-C719-4ED4-B16B-A62DC4FE7A5F}" type="sibTrans" cxnId="{D21DA5ED-91AC-4859-97F6-AA4768B30F76}">
      <dgm:prSet/>
      <dgm:spPr/>
      <dgm:t>
        <a:bodyPr/>
        <a:lstStyle/>
        <a:p>
          <a:endParaRPr lang="en-US"/>
        </a:p>
      </dgm:t>
    </dgm:pt>
    <dgm:pt modelId="{F4AE4542-1DF2-49D9-BCA5-A370D2443D80}">
      <dgm:prSet phldrT="[Text]" custT="1"/>
      <dgm:spPr/>
      <dgm:t>
        <a:bodyPr/>
        <a:lstStyle/>
        <a:p>
          <a:pPr rtl="0"/>
          <a:r>
            <a:rPr lang="en-US" sz="1800" dirty="0" smtClean="0"/>
            <a:t>Microsoft</a:t>
          </a:r>
          <a:r>
            <a:rPr lang="en-US" sz="1800" dirty="0" smtClean="0">
              <a:latin typeface="Verdana"/>
              <a:ea typeface="Verdana"/>
              <a:cs typeface="Verdana"/>
            </a:rPr>
            <a:t>®</a:t>
          </a:r>
          <a:r>
            <a:rPr lang="en-US" sz="1800" dirty="0" smtClean="0"/>
            <a:t> Forefront™ Security for Exchange Server (FSE)*</a:t>
          </a:r>
          <a:endParaRPr lang="en-US" sz="1800" dirty="0"/>
        </a:p>
      </dgm:t>
    </dgm:pt>
    <dgm:pt modelId="{8D53719D-04AF-4413-85E4-B8CE65762CB0}" type="parTrans" cxnId="{1DDC50E2-51CE-4567-8A2B-CDDA51FE3358}">
      <dgm:prSet/>
      <dgm:spPr/>
      <dgm:t>
        <a:bodyPr/>
        <a:lstStyle/>
        <a:p>
          <a:endParaRPr lang="en-US"/>
        </a:p>
      </dgm:t>
    </dgm:pt>
    <dgm:pt modelId="{3FEB2222-93E5-428A-B719-422C2DCECB1A}" type="sibTrans" cxnId="{1DDC50E2-51CE-4567-8A2B-CDDA51FE3358}">
      <dgm:prSet/>
      <dgm:spPr/>
      <dgm:t>
        <a:bodyPr/>
        <a:lstStyle/>
        <a:p>
          <a:endParaRPr lang="en-US"/>
        </a:p>
      </dgm:t>
    </dgm:pt>
    <dgm:pt modelId="{95E9EF84-7711-4D62-A305-C54102837B4B}">
      <dgm:prSet phldrT="[Text]" custT="1"/>
      <dgm:spPr/>
      <dgm:t>
        <a:bodyPr/>
        <a:lstStyle/>
        <a:p>
          <a:r>
            <a:rPr lang="en-US" sz="1800" dirty="0" smtClean="0"/>
            <a:t>Microsoft</a:t>
          </a:r>
          <a:r>
            <a:rPr lang="en-US" sz="1800" dirty="0" smtClean="0">
              <a:latin typeface="Verdana"/>
              <a:ea typeface="Verdana"/>
              <a:cs typeface="Verdana"/>
            </a:rPr>
            <a:t>®</a:t>
          </a:r>
          <a:r>
            <a:rPr lang="en-US" sz="1800" dirty="0" smtClean="0"/>
            <a:t> Windows</a:t>
          </a:r>
          <a:r>
            <a:rPr lang="en-US" sz="1800" dirty="0" smtClean="0">
              <a:latin typeface="Verdana"/>
              <a:ea typeface="Verdana"/>
              <a:cs typeface="Verdana"/>
            </a:rPr>
            <a:t>®</a:t>
          </a:r>
          <a:r>
            <a:rPr lang="en-US" sz="1800" dirty="0" smtClean="0"/>
            <a:t> SharePoint</a:t>
          </a:r>
          <a:r>
            <a:rPr lang="en-US" sz="1800" dirty="0" smtClean="0">
              <a:latin typeface="Verdana"/>
              <a:ea typeface="Verdana"/>
              <a:cs typeface="Verdana"/>
            </a:rPr>
            <a:t>®</a:t>
          </a:r>
          <a:r>
            <a:rPr lang="en-US" sz="1800" dirty="0" smtClean="0"/>
            <a:t> Services 3.0 (WSS)**</a:t>
          </a:r>
          <a:endParaRPr lang="en-US" sz="1800" dirty="0"/>
        </a:p>
      </dgm:t>
    </dgm:pt>
    <dgm:pt modelId="{D2C842F6-F7C3-4CAE-8D30-9618540425FB}" type="sibTrans" cxnId="{18AD988A-A255-42C8-88A0-026EFB5D4F73}">
      <dgm:prSet/>
      <dgm:spPr/>
      <dgm:t>
        <a:bodyPr/>
        <a:lstStyle/>
        <a:p>
          <a:endParaRPr lang="en-US"/>
        </a:p>
      </dgm:t>
    </dgm:pt>
    <dgm:pt modelId="{19E4AB4E-33BA-4323-942A-5917F1E8E3DF}" type="parTrans" cxnId="{18AD988A-A255-42C8-88A0-026EFB5D4F73}">
      <dgm:prSet/>
      <dgm:spPr/>
      <dgm:t>
        <a:bodyPr/>
        <a:lstStyle/>
        <a:p>
          <a:endParaRPr lang="en-US"/>
        </a:p>
      </dgm:t>
    </dgm:pt>
    <dgm:pt modelId="{C9143B7A-8428-493F-87EC-25E63FF9B913}">
      <dgm:prSet phldrT="[Text]" custT="1"/>
      <dgm:spPr/>
      <dgm:t>
        <a:bodyPr/>
        <a:lstStyle/>
        <a:p>
          <a:r>
            <a:rPr lang="en-US" sz="1800" dirty="0" smtClean="0"/>
            <a:t>Microsoft</a:t>
          </a:r>
          <a:r>
            <a:rPr lang="en-US" sz="1800" dirty="0" smtClean="0">
              <a:latin typeface="Verdana"/>
              <a:ea typeface="Verdana"/>
              <a:cs typeface="Verdana"/>
            </a:rPr>
            <a:t>®</a:t>
          </a:r>
          <a:r>
            <a:rPr lang="en-US" sz="1800" dirty="0" smtClean="0"/>
            <a:t> System Center Essentials 2007</a:t>
          </a:r>
          <a:endParaRPr lang="en-US" sz="1800" dirty="0"/>
        </a:p>
      </dgm:t>
    </dgm:pt>
    <dgm:pt modelId="{D0088805-62CE-4BB1-AE43-D3DD200981E1}" type="parTrans" cxnId="{19947653-3909-4C1F-AB0F-AC9160999151}">
      <dgm:prSet/>
      <dgm:spPr/>
      <dgm:t>
        <a:bodyPr/>
        <a:lstStyle/>
        <a:p>
          <a:endParaRPr lang="en-US"/>
        </a:p>
      </dgm:t>
    </dgm:pt>
    <dgm:pt modelId="{A7E52B56-92E8-4D37-86D9-26CBF24FC28E}" type="sibTrans" cxnId="{19947653-3909-4C1F-AB0F-AC9160999151}">
      <dgm:prSet/>
      <dgm:spPr/>
      <dgm:t>
        <a:bodyPr/>
        <a:lstStyle/>
        <a:p>
          <a:endParaRPr lang="en-US"/>
        </a:p>
      </dgm:t>
    </dgm:pt>
    <dgm:pt modelId="{6487B276-2456-4722-8166-B05DC8ED1F80}" type="pres">
      <dgm:prSet presAssocID="{D3CB63A6-03F0-4D52-996B-00D4EE11CB14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193B082-ED36-4727-B1F5-F0DCB3FB362E}" type="pres">
      <dgm:prSet presAssocID="{23071125-7BB1-4E93-9916-7948300A26B1}" presName="parentLin" presStyleCnt="0"/>
      <dgm:spPr/>
    </dgm:pt>
    <dgm:pt modelId="{2EE537F3-1401-4FC9-87CB-BA2637E40BFB}" type="pres">
      <dgm:prSet presAssocID="{23071125-7BB1-4E93-9916-7948300A26B1}" presName="parentLeftMargin" presStyleLbl="node1" presStyleIdx="0" presStyleCnt="6"/>
      <dgm:spPr/>
      <dgm:t>
        <a:bodyPr/>
        <a:lstStyle/>
        <a:p>
          <a:endParaRPr lang="en-US"/>
        </a:p>
      </dgm:t>
    </dgm:pt>
    <dgm:pt modelId="{4CDE4F38-D465-47A0-802B-D48D6C0BFEB4}" type="pres">
      <dgm:prSet presAssocID="{23071125-7BB1-4E93-9916-7948300A26B1}" presName="parentText" presStyleLbl="node1" presStyleIdx="0" presStyleCnt="6" custLinFactNeighborY="162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A4965A4-E41C-40E6-9B76-D48F37716402}" type="pres">
      <dgm:prSet presAssocID="{23071125-7BB1-4E93-9916-7948300A26B1}" presName="negativeSpace" presStyleCnt="0"/>
      <dgm:spPr/>
    </dgm:pt>
    <dgm:pt modelId="{386A4C63-7467-4DA3-B37A-2C771FF7DA6B}" type="pres">
      <dgm:prSet presAssocID="{23071125-7BB1-4E93-9916-7948300A26B1}" presName="childText" presStyleLbl="conFgAcc1" presStyleIdx="0" presStyleCnt="6">
        <dgm:presLayoutVars>
          <dgm:bulletEnabled val="1"/>
        </dgm:presLayoutVars>
      </dgm:prSet>
      <dgm:spPr/>
    </dgm:pt>
    <dgm:pt modelId="{97DCF7CF-870B-45ED-9590-477866161831}" type="pres">
      <dgm:prSet presAssocID="{FD0D81D5-C719-4ED4-B16B-A62DC4FE7A5F}" presName="spaceBetweenRectangles" presStyleCnt="0"/>
      <dgm:spPr/>
    </dgm:pt>
    <dgm:pt modelId="{DE893A5F-03D5-4051-9A38-3ADFC12CDA74}" type="pres">
      <dgm:prSet presAssocID="{C9143B7A-8428-493F-87EC-25E63FF9B913}" presName="parentLin" presStyleCnt="0"/>
      <dgm:spPr/>
    </dgm:pt>
    <dgm:pt modelId="{DCF66282-0EAF-45FD-B330-845DDB72D43C}" type="pres">
      <dgm:prSet presAssocID="{C9143B7A-8428-493F-87EC-25E63FF9B913}" presName="parentLeftMargin" presStyleLbl="node1" presStyleIdx="0" presStyleCnt="6"/>
      <dgm:spPr/>
      <dgm:t>
        <a:bodyPr/>
        <a:lstStyle/>
        <a:p>
          <a:endParaRPr lang="en-US"/>
        </a:p>
      </dgm:t>
    </dgm:pt>
    <dgm:pt modelId="{AE78E023-F73E-4349-AAC4-C265C1EB5311}" type="pres">
      <dgm:prSet presAssocID="{C9143B7A-8428-493F-87EC-25E63FF9B913}" presName="parentText" presStyleLbl="node1" presStyleIdx="1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E70F3CB-BB57-494E-B4FE-ABE6A925A068}" type="pres">
      <dgm:prSet presAssocID="{C9143B7A-8428-493F-87EC-25E63FF9B913}" presName="negativeSpace" presStyleCnt="0"/>
      <dgm:spPr/>
    </dgm:pt>
    <dgm:pt modelId="{1CFDDF24-2D99-463C-B3AF-673D20CA7E69}" type="pres">
      <dgm:prSet presAssocID="{C9143B7A-8428-493F-87EC-25E63FF9B913}" presName="childText" presStyleLbl="conFgAcc1" presStyleIdx="1" presStyleCnt="6">
        <dgm:presLayoutVars>
          <dgm:bulletEnabled val="1"/>
        </dgm:presLayoutVars>
      </dgm:prSet>
      <dgm:spPr/>
    </dgm:pt>
    <dgm:pt modelId="{3060DDF4-E095-483B-BB56-9BD181D061ED}" type="pres">
      <dgm:prSet presAssocID="{A7E52B56-92E8-4D37-86D9-26CBF24FC28E}" presName="spaceBetweenRectangles" presStyleCnt="0"/>
      <dgm:spPr/>
    </dgm:pt>
    <dgm:pt modelId="{9CB78A7C-924F-4F80-92CD-B12EDF6545EF}" type="pres">
      <dgm:prSet presAssocID="{F0C8EC1B-594C-4819-BAF2-57C3B52CE764}" presName="parentLin" presStyleCnt="0"/>
      <dgm:spPr/>
    </dgm:pt>
    <dgm:pt modelId="{008F8174-521A-49F2-802F-66944BCEA8EB}" type="pres">
      <dgm:prSet presAssocID="{F0C8EC1B-594C-4819-BAF2-57C3B52CE764}" presName="parentLeftMargin" presStyleLbl="node1" presStyleIdx="1" presStyleCnt="6"/>
      <dgm:spPr/>
      <dgm:t>
        <a:bodyPr/>
        <a:lstStyle/>
        <a:p>
          <a:endParaRPr lang="en-US"/>
        </a:p>
      </dgm:t>
    </dgm:pt>
    <dgm:pt modelId="{965FD023-752B-4613-AF07-A12D3DC8228C}" type="pres">
      <dgm:prSet presAssocID="{F0C8EC1B-594C-4819-BAF2-57C3B52CE764}" presName="parentText" presStyleLbl="node1" presStyleIdx="2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F280BFD-32A3-442F-8273-A5F26A34BABB}" type="pres">
      <dgm:prSet presAssocID="{F0C8EC1B-594C-4819-BAF2-57C3B52CE764}" presName="negativeSpace" presStyleCnt="0"/>
      <dgm:spPr/>
    </dgm:pt>
    <dgm:pt modelId="{6F223B94-83C2-4880-8253-2950612465BA}" type="pres">
      <dgm:prSet presAssocID="{F0C8EC1B-594C-4819-BAF2-57C3B52CE764}" presName="childText" presStyleLbl="conFgAcc1" presStyleIdx="2" presStyleCnt="6">
        <dgm:presLayoutVars>
          <dgm:bulletEnabled val="1"/>
        </dgm:presLayoutVars>
      </dgm:prSet>
      <dgm:spPr/>
    </dgm:pt>
    <dgm:pt modelId="{CFC9EBAB-C74D-49DE-B27D-FFA8664DA73F}" type="pres">
      <dgm:prSet presAssocID="{9849C89C-81DD-4339-88EC-20D9C256C33F}" presName="spaceBetweenRectangles" presStyleCnt="0"/>
      <dgm:spPr/>
    </dgm:pt>
    <dgm:pt modelId="{614FF86A-A917-4FDB-8D73-A51579B0F751}" type="pres">
      <dgm:prSet presAssocID="{F4AE4542-1DF2-49D9-BCA5-A370D2443D80}" presName="parentLin" presStyleCnt="0"/>
      <dgm:spPr/>
    </dgm:pt>
    <dgm:pt modelId="{750DEDCA-7D15-47A6-BC4C-548A0887A91D}" type="pres">
      <dgm:prSet presAssocID="{F4AE4542-1DF2-49D9-BCA5-A370D2443D80}" presName="parentLeftMargin" presStyleLbl="node1" presStyleIdx="2" presStyleCnt="6"/>
      <dgm:spPr/>
      <dgm:t>
        <a:bodyPr/>
        <a:lstStyle/>
        <a:p>
          <a:endParaRPr lang="en-US"/>
        </a:p>
      </dgm:t>
    </dgm:pt>
    <dgm:pt modelId="{08AD9D20-6190-4E37-A922-99D95CA0EE01}" type="pres">
      <dgm:prSet presAssocID="{F4AE4542-1DF2-49D9-BCA5-A370D2443D80}" presName="parentText" presStyleLbl="node1" presStyleIdx="3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76B4184-C3C7-420A-93C8-B872A949F4B8}" type="pres">
      <dgm:prSet presAssocID="{F4AE4542-1DF2-49D9-BCA5-A370D2443D80}" presName="negativeSpace" presStyleCnt="0"/>
      <dgm:spPr/>
    </dgm:pt>
    <dgm:pt modelId="{F435834A-0A33-483A-B96B-9DF95B33D921}" type="pres">
      <dgm:prSet presAssocID="{F4AE4542-1DF2-49D9-BCA5-A370D2443D80}" presName="childText" presStyleLbl="conFgAcc1" presStyleIdx="3" presStyleCnt="6">
        <dgm:presLayoutVars>
          <dgm:bulletEnabled val="1"/>
        </dgm:presLayoutVars>
      </dgm:prSet>
      <dgm:spPr/>
    </dgm:pt>
    <dgm:pt modelId="{0867CFF3-1438-488E-9126-61FB17754045}" type="pres">
      <dgm:prSet presAssocID="{3FEB2222-93E5-428A-B719-422C2DCECB1A}" presName="spaceBetweenRectangles" presStyleCnt="0"/>
      <dgm:spPr/>
    </dgm:pt>
    <dgm:pt modelId="{51B34753-DFCA-4BD0-97F2-4E8A49BE52BD}" type="pres">
      <dgm:prSet presAssocID="{2ACBB9F6-4C9E-4612-A69B-0BA0F42F4442}" presName="parentLin" presStyleCnt="0"/>
      <dgm:spPr/>
    </dgm:pt>
    <dgm:pt modelId="{ACF0CC44-DE77-4C62-942E-2E2B04C8CF09}" type="pres">
      <dgm:prSet presAssocID="{2ACBB9F6-4C9E-4612-A69B-0BA0F42F4442}" presName="parentLeftMargin" presStyleLbl="node1" presStyleIdx="3" presStyleCnt="6"/>
      <dgm:spPr/>
      <dgm:t>
        <a:bodyPr/>
        <a:lstStyle/>
        <a:p>
          <a:endParaRPr lang="en-US"/>
        </a:p>
      </dgm:t>
    </dgm:pt>
    <dgm:pt modelId="{FD8AF5C1-E7C6-425E-BD8E-BA9352EC696D}" type="pres">
      <dgm:prSet presAssocID="{2ACBB9F6-4C9E-4612-A69B-0BA0F42F4442}" presName="parentText" presStyleLbl="node1" presStyleIdx="4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6DE920E-3C20-46F2-92F3-71E0C78ED6EC}" type="pres">
      <dgm:prSet presAssocID="{2ACBB9F6-4C9E-4612-A69B-0BA0F42F4442}" presName="negativeSpace" presStyleCnt="0"/>
      <dgm:spPr/>
    </dgm:pt>
    <dgm:pt modelId="{1633EB32-72F1-4B4A-81CA-85B9CF0C084D}" type="pres">
      <dgm:prSet presAssocID="{2ACBB9F6-4C9E-4612-A69B-0BA0F42F4442}" presName="childText" presStyleLbl="conFgAcc1" presStyleIdx="4" presStyleCnt="6">
        <dgm:presLayoutVars>
          <dgm:bulletEnabled val="1"/>
        </dgm:presLayoutVars>
      </dgm:prSet>
      <dgm:spPr/>
    </dgm:pt>
    <dgm:pt modelId="{9A854402-B133-44B3-AAAA-2D27CB973F0A}" type="pres">
      <dgm:prSet presAssocID="{97935481-F7EC-4A83-80FC-6B2185728DE7}" presName="spaceBetweenRectangles" presStyleCnt="0"/>
      <dgm:spPr/>
    </dgm:pt>
    <dgm:pt modelId="{C8D954C5-268D-410F-8496-9C1D685A8C91}" type="pres">
      <dgm:prSet presAssocID="{95E9EF84-7711-4D62-A305-C54102837B4B}" presName="parentLin" presStyleCnt="0"/>
      <dgm:spPr/>
    </dgm:pt>
    <dgm:pt modelId="{DD0CDF1E-6292-4355-A5F3-04E4D7457426}" type="pres">
      <dgm:prSet presAssocID="{95E9EF84-7711-4D62-A305-C54102837B4B}" presName="parentLeftMargin" presStyleLbl="node1" presStyleIdx="4" presStyleCnt="6"/>
      <dgm:spPr/>
      <dgm:t>
        <a:bodyPr/>
        <a:lstStyle/>
        <a:p>
          <a:endParaRPr lang="en-US"/>
        </a:p>
      </dgm:t>
    </dgm:pt>
    <dgm:pt modelId="{3C08537E-430B-4CEC-AE50-CE270FDBA286}" type="pres">
      <dgm:prSet presAssocID="{95E9EF84-7711-4D62-A305-C54102837B4B}" presName="parentText" presStyleLbl="node1" presStyleIdx="5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C8ED0DB-7DA2-4C05-8783-20EAD9980C8C}" type="pres">
      <dgm:prSet presAssocID="{95E9EF84-7711-4D62-A305-C54102837B4B}" presName="negativeSpace" presStyleCnt="0"/>
      <dgm:spPr/>
    </dgm:pt>
    <dgm:pt modelId="{D2276731-FC6E-44FD-9BBD-ED940057477F}" type="pres">
      <dgm:prSet presAssocID="{95E9EF84-7711-4D62-A305-C54102837B4B}" presName="childText" presStyleLbl="conFgAcc1" presStyleIdx="5" presStyleCnt="6">
        <dgm:presLayoutVars>
          <dgm:bulletEnabled val="1"/>
        </dgm:presLayoutVars>
      </dgm:prSet>
      <dgm:spPr/>
    </dgm:pt>
  </dgm:ptLst>
  <dgm:cxnLst>
    <dgm:cxn modelId="{80C4EC4B-FED9-4F9E-B000-9C38DC6EB2D1}" type="presOf" srcId="{F0C8EC1B-594C-4819-BAF2-57C3B52CE764}" destId="{008F8174-521A-49F2-802F-66944BCEA8EB}" srcOrd="0" destOrd="0" presId="urn:microsoft.com/office/officeart/2005/8/layout/list1"/>
    <dgm:cxn modelId="{90983B40-7C46-4823-AC06-BE8D2FD7108C}" type="presOf" srcId="{23071125-7BB1-4E93-9916-7948300A26B1}" destId="{2EE537F3-1401-4FC9-87CB-BA2637E40BFB}" srcOrd="0" destOrd="0" presId="urn:microsoft.com/office/officeart/2005/8/layout/list1"/>
    <dgm:cxn modelId="{628DEFAE-C7C2-4E6A-904B-5DFBB6F1BA6D}" type="presOf" srcId="{D3CB63A6-03F0-4D52-996B-00D4EE11CB14}" destId="{6487B276-2456-4722-8166-B05DC8ED1F80}" srcOrd="0" destOrd="0" presId="urn:microsoft.com/office/officeart/2005/8/layout/list1"/>
    <dgm:cxn modelId="{4E4E4E99-6DD3-4D9D-B8B0-870F683CA46F}" type="presOf" srcId="{F4AE4542-1DF2-49D9-BCA5-A370D2443D80}" destId="{08AD9D20-6190-4E37-A922-99D95CA0EE01}" srcOrd="1" destOrd="0" presId="urn:microsoft.com/office/officeart/2005/8/layout/list1"/>
    <dgm:cxn modelId="{D21DA5ED-91AC-4859-97F6-AA4768B30F76}" srcId="{D3CB63A6-03F0-4D52-996B-00D4EE11CB14}" destId="{23071125-7BB1-4E93-9916-7948300A26B1}" srcOrd="0" destOrd="0" parTransId="{F16B5194-F249-4AEC-BECA-D0062F19885E}" sibTransId="{FD0D81D5-C719-4ED4-B16B-A62DC4FE7A5F}"/>
    <dgm:cxn modelId="{63DA2187-4F8D-4FB7-B6D3-2EEA2BE141FA}" type="presOf" srcId="{95E9EF84-7711-4D62-A305-C54102837B4B}" destId="{3C08537E-430B-4CEC-AE50-CE270FDBA286}" srcOrd="1" destOrd="0" presId="urn:microsoft.com/office/officeart/2005/8/layout/list1"/>
    <dgm:cxn modelId="{04382012-5A26-443A-BB43-823A1072BC06}" type="presOf" srcId="{F0C8EC1B-594C-4819-BAF2-57C3B52CE764}" destId="{965FD023-752B-4613-AF07-A12D3DC8228C}" srcOrd="1" destOrd="0" presId="urn:microsoft.com/office/officeart/2005/8/layout/list1"/>
    <dgm:cxn modelId="{D57ED603-25AA-42FD-B826-41532281B3BA}" srcId="{D3CB63A6-03F0-4D52-996B-00D4EE11CB14}" destId="{2ACBB9F6-4C9E-4612-A69B-0BA0F42F4442}" srcOrd="4" destOrd="0" parTransId="{B4BCA3E5-CA12-467B-A9A1-569C97514549}" sibTransId="{97935481-F7EC-4A83-80FC-6B2185728DE7}"/>
    <dgm:cxn modelId="{9F3D3903-FBBB-4B44-BA90-F4643824BEEC}" type="presOf" srcId="{2ACBB9F6-4C9E-4612-A69B-0BA0F42F4442}" destId="{FD8AF5C1-E7C6-425E-BD8E-BA9352EC696D}" srcOrd="1" destOrd="0" presId="urn:microsoft.com/office/officeart/2005/8/layout/list1"/>
    <dgm:cxn modelId="{948EB348-C4B7-4A83-87F1-9D16CCE3DCC1}" type="presOf" srcId="{2ACBB9F6-4C9E-4612-A69B-0BA0F42F4442}" destId="{ACF0CC44-DE77-4C62-942E-2E2B04C8CF09}" srcOrd="0" destOrd="0" presId="urn:microsoft.com/office/officeart/2005/8/layout/list1"/>
    <dgm:cxn modelId="{F16F1D40-2187-4E64-B491-DE7FFFA2D733}" srcId="{D3CB63A6-03F0-4D52-996B-00D4EE11CB14}" destId="{F0C8EC1B-594C-4819-BAF2-57C3B52CE764}" srcOrd="2" destOrd="0" parTransId="{3299A0BF-9764-49E7-B209-E9AA9D90E9B2}" sibTransId="{9849C89C-81DD-4339-88EC-20D9C256C33F}"/>
    <dgm:cxn modelId="{33A993D9-0D16-425E-A011-638B43C5CB53}" type="presOf" srcId="{C9143B7A-8428-493F-87EC-25E63FF9B913}" destId="{AE78E023-F73E-4349-AAC4-C265C1EB5311}" srcOrd="1" destOrd="0" presId="urn:microsoft.com/office/officeart/2005/8/layout/list1"/>
    <dgm:cxn modelId="{19947653-3909-4C1F-AB0F-AC9160999151}" srcId="{D3CB63A6-03F0-4D52-996B-00D4EE11CB14}" destId="{C9143B7A-8428-493F-87EC-25E63FF9B913}" srcOrd="1" destOrd="0" parTransId="{D0088805-62CE-4BB1-AE43-D3DD200981E1}" sibTransId="{A7E52B56-92E8-4D37-86D9-26CBF24FC28E}"/>
    <dgm:cxn modelId="{1DDC50E2-51CE-4567-8A2B-CDDA51FE3358}" srcId="{D3CB63A6-03F0-4D52-996B-00D4EE11CB14}" destId="{F4AE4542-1DF2-49D9-BCA5-A370D2443D80}" srcOrd="3" destOrd="0" parTransId="{8D53719D-04AF-4413-85E4-B8CE65762CB0}" sibTransId="{3FEB2222-93E5-428A-B719-422C2DCECB1A}"/>
    <dgm:cxn modelId="{2B41AC47-838B-48D7-A61F-D104AB8A0AEE}" type="presOf" srcId="{23071125-7BB1-4E93-9916-7948300A26B1}" destId="{4CDE4F38-D465-47A0-802B-D48D6C0BFEB4}" srcOrd="1" destOrd="0" presId="urn:microsoft.com/office/officeart/2005/8/layout/list1"/>
    <dgm:cxn modelId="{063D5AB5-015A-48FE-A668-7FF98EFBE8A3}" type="presOf" srcId="{95E9EF84-7711-4D62-A305-C54102837B4B}" destId="{DD0CDF1E-6292-4355-A5F3-04E4D7457426}" srcOrd="0" destOrd="0" presId="urn:microsoft.com/office/officeart/2005/8/layout/list1"/>
    <dgm:cxn modelId="{F4752CE2-9872-4540-9DAD-65FDE56C752B}" type="presOf" srcId="{F4AE4542-1DF2-49D9-BCA5-A370D2443D80}" destId="{750DEDCA-7D15-47A6-BC4C-548A0887A91D}" srcOrd="0" destOrd="0" presId="urn:microsoft.com/office/officeart/2005/8/layout/list1"/>
    <dgm:cxn modelId="{75211595-E29C-4C3C-9FE8-D989D7C65FAE}" type="presOf" srcId="{C9143B7A-8428-493F-87EC-25E63FF9B913}" destId="{DCF66282-0EAF-45FD-B330-845DDB72D43C}" srcOrd="0" destOrd="0" presId="urn:microsoft.com/office/officeart/2005/8/layout/list1"/>
    <dgm:cxn modelId="{18AD988A-A255-42C8-88A0-026EFB5D4F73}" srcId="{D3CB63A6-03F0-4D52-996B-00D4EE11CB14}" destId="{95E9EF84-7711-4D62-A305-C54102837B4B}" srcOrd="5" destOrd="0" parTransId="{19E4AB4E-33BA-4323-942A-5917F1E8E3DF}" sibTransId="{D2C842F6-F7C3-4CAE-8D30-9618540425FB}"/>
    <dgm:cxn modelId="{80DA4C35-0B4E-4251-96AE-43990D3D3BCA}" type="presParOf" srcId="{6487B276-2456-4722-8166-B05DC8ED1F80}" destId="{D193B082-ED36-4727-B1F5-F0DCB3FB362E}" srcOrd="0" destOrd="0" presId="urn:microsoft.com/office/officeart/2005/8/layout/list1"/>
    <dgm:cxn modelId="{68076FDC-2BCA-4162-962F-E43D30ACF7C3}" type="presParOf" srcId="{D193B082-ED36-4727-B1F5-F0DCB3FB362E}" destId="{2EE537F3-1401-4FC9-87CB-BA2637E40BFB}" srcOrd="0" destOrd="0" presId="urn:microsoft.com/office/officeart/2005/8/layout/list1"/>
    <dgm:cxn modelId="{4F43DF01-6EA6-46B2-A084-C123703F31DF}" type="presParOf" srcId="{D193B082-ED36-4727-B1F5-F0DCB3FB362E}" destId="{4CDE4F38-D465-47A0-802B-D48D6C0BFEB4}" srcOrd="1" destOrd="0" presId="urn:microsoft.com/office/officeart/2005/8/layout/list1"/>
    <dgm:cxn modelId="{BA4262E7-96B6-42E9-B71B-6C69467A5D4D}" type="presParOf" srcId="{6487B276-2456-4722-8166-B05DC8ED1F80}" destId="{9A4965A4-E41C-40E6-9B76-D48F37716402}" srcOrd="1" destOrd="0" presId="urn:microsoft.com/office/officeart/2005/8/layout/list1"/>
    <dgm:cxn modelId="{93926039-2CDA-4527-BE1E-C795AA003296}" type="presParOf" srcId="{6487B276-2456-4722-8166-B05DC8ED1F80}" destId="{386A4C63-7467-4DA3-B37A-2C771FF7DA6B}" srcOrd="2" destOrd="0" presId="urn:microsoft.com/office/officeart/2005/8/layout/list1"/>
    <dgm:cxn modelId="{68844372-2E3E-4365-8617-6B46D0E4B16F}" type="presParOf" srcId="{6487B276-2456-4722-8166-B05DC8ED1F80}" destId="{97DCF7CF-870B-45ED-9590-477866161831}" srcOrd="3" destOrd="0" presId="urn:microsoft.com/office/officeart/2005/8/layout/list1"/>
    <dgm:cxn modelId="{E185C9F1-0D84-4F53-8D31-203209FB9183}" type="presParOf" srcId="{6487B276-2456-4722-8166-B05DC8ED1F80}" destId="{DE893A5F-03D5-4051-9A38-3ADFC12CDA74}" srcOrd="4" destOrd="0" presId="urn:microsoft.com/office/officeart/2005/8/layout/list1"/>
    <dgm:cxn modelId="{36ED706B-A1F8-42A1-85C3-A89357A542C0}" type="presParOf" srcId="{DE893A5F-03D5-4051-9A38-3ADFC12CDA74}" destId="{DCF66282-0EAF-45FD-B330-845DDB72D43C}" srcOrd="0" destOrd="0" presId="urn:microsoft.com/office/officeart/2005/8/layout/list1"/>
    <dgm:cxn modelId="{F50E7B25-8EED-4BDB-B54C-CFEA79B24BDC}" type="presParOf" srcId="{DE893A5F-03D5-4051-9A38-3ADFC12CDA74}" destId="{AE78E023-F73E-4349-AAC4-C265C1EB5311}" srcOrd="1" destOrd="0" presId="urn:microsoft.com/office/officeart/2005/8/layout/list1"/>
    <dgm:cxn modelId="{EAEE8FDC-E539-4DA3-B7D9-9ACA4F1FD988}" type="presParOf" srcId="{6487B276-2456-4722-8166-B05DC8ED1F80}" destId="{FE70F3CB-BB57-494E-B4FE-ABE6A925A068}" srcOrd="5" destOrd="0" presId="urn:microsoft.com/office/officeart/2005/8/layout/list1"/>
    <dgm:cxn modelId="{1985185C-312D-4282-9ED6-5316D5D72EB7}" type="presParOf" srcId="{6487B276-2456-4722-8166-B05DC8ED1F80}" destId="{1CFDDF24-2D99-463C-B3AF-673D20CA7E69}" srcOrd="6" destOrd="0" presId="urn:microsoft.com/office/officeart/2005/8/layout/list1"/>
    <dgm:cxn modelId="{60B8DB66-94D1-4E0B-83B1-F8A84A517706}" type="presParOf" srcId="{6487B276-2456-4722-8166-B05DC8ED1F80}" destId="{3060DDF4-E095-483B-BB56-9BD181D061ED}" srcOrd="7" destOrd="0" presId="urn:microsoft.com/office/officeart/2005/8/layout/list1"/>
    <dgm:cxn modelId="{FD951CAF-45B7-4E32-B8DD-430BCD7593C4}" type="presParOf" srcId="{6487B276-2456-4722-8166-B05DC8ED1F80}" destId="{9CB78A7C-924F-4F80-92CD-B12EDF6545EF}" srcOrd="8" destOrd="0" presId="urn:microsoft.com/office/officeart/2005/8/layout/list1"/>
    <dgm:cxn modelId="{A79E19C8-64DA-4DDE-BF36-2441EEA07394}" type="presParOf" srcId="{9CB78A7C-924F-4F80-92CD-B12EDF6545EF}" destId="{008F8174-521A-49F2-802F-66944BCEA8EB}" srcOrd="0" destOrd="0" presId="urn:microsoft.com/office/officeart/2005/8/layout/list1"/>
    <dgm:cxn modelId="{14512D9F-EC79-4094-B50A-561F24A1D0FD}" type="presParOf" srcId="{9CB78A7C-924F-4F80-92CD-B12EDF6545EF}" destId="{965FD023-752B-4613-AF07-A12D3DC8228C}" srcOrd="1" destOrd="0" presId="urn:microsoft.com/office/officeart/2005/8/layout/list1"/>
    <dgm:cxn modelId="{E4BA1795-E572-4E2B-A35A-5786003ADFDB}" type="presParOf" srcId="{6487B276-2456-4722-8166-B05DC8ED1F80}" destId="{EF280BFD-32A3-442F-8273-A5F26A34BABB}" srcOrd="9" destOrd="0" presId="urn:microsoft.com/office/officeart/2005/8/layout/list1"/>
    <dgm:cxn modelId="{DDD64035-B78B-497E-A4C8-C44963F3A747}" type="presParOf" srcId="{6487B276-2456-4722-8166-B05DC8ED1F80}" destId="{6F223B94-83C2-4880-8253-2950612465BA}" srcOrd="10" destOrd="0" presId="urn:microsoft.com/office/officeart/2005/8/layout/list1"/>
    <dgm:cxn modelId="{941D4F88-3F6C-4649-864D-AE458E6C6C48}" type="presParOf" srcId="{6487B276-2456-4722-8166-B05DC8ED1F80}" destId="{CFC9EBAB-C74D-49DE-B27D-FFA8664DA73F}" srcOrd="11" destOrd="0" presId="urn:microsoft.com/office/officeart/2005/8/layout/list1"/>
    <dgm:cxn modelId="{5710B2A1-89AC-415C-B0B6-D2C2F983FE9D}" type="presParOf" srcId="{6487B276-2456-4722-8166-B05DC8ED1F80}" destId="{614FF86A-A917-4FDB-8D73-A51579B0F751}" srcOrd="12" destOrd="0" presId="urn:microsoft.com/office/officeart/2005/8/layout/list1"/>
    <dgm:cxn modelId="{F30CBB7D-7D18-46F4-A501-4B4EE9504E5F}" type="presParOf" srcId="{614FF86A-A917-4FDB-8D73-A51579B0F751}" destId="{750DEDCA-7D15-47A6-BC4C-548A0887A91D}" srcOrd="0" destOrd="0" presId="urn:microsoft.com/office/officeart/2005/8/layout/list1"/>
    <dgm:cxn modelId="{B42BBC44-588E-4BA6-A719-8E09D7A4654D}" type="presParOf" srcId="{614FF86A-A917-4FDB-8D73-A51579B0F751}" destId="{08AD9D20-6190-4E37-A922-99D95CA0EE01}" srcOrd="1" destOrd="0" presId="urn:microsoft.com/office/officeart/2005/8/layout/list1"/>
    <dgm:cxn modelId="{402C6C83-1F65-49A8-A604-7C5581DC7819}" type="presParOf" srcId="{6487B276-2456-4722-8166-B05DC8ED1F80}" destId="{976B4184-C3C7-420A-93C8-B872A949F4B8}" srcOrd="13" destOrd="0" presId="urn:microsoft.com/office/officeart/2005/8/layout/list1"/>
    <dgm:cxn modelId="{ACDF52C6-BD64-4C04-B1F5-789BA56BA3FE}" type="presParOf" srcId="{6487B276-2456-4722-8166-B05DC8ED1F80}" destId="{F435834A-0A33-483A-B96B-9DF95B33D921}" srcOrd="14" destOrd="0" presId="urn:microsoft.com/office/officeart/2005/8/layout/list1"/>
    <dgm:cxn modelId="{622FDC52-0EBE-47EF-8FBB-06B8B04B7701}" type="presParOf" srcId="{6487B276-2456-4722-8166-B05DC8ED1F80}" destId="{0867CFF3-1438-488E-9126-61FB17754045}" srcOrd="15" destOrd="0" presId="urn:microsoft.com/office/officeart/2005/8/layout/list1"/>
    <dgm:cxn modelId="{AC11B603-2502-4477-9221-95432C5B5D6B}" type="presParOf" srcId="{6487B276-2456-4722-8166-B05DC8ED1F80}" destId="{51B34753-DFCA-4BD0-97F2-4E8A49BE52BD}" srcOrd="16" destOrd="0" presId="urn:microsoft.com/office/officeart/2005/8/layout/list1"/>
    <dgm:cxn modelId="{E18C70F7-D12B-44E3-AB01-C8EC517B7270}" type="presParOf" srcId="{51B34753-DFCA-4BD0-97F2-4E8A49BE52BD}" destId="{ACF0CC44-DE77-4C62-942E-2E2B04C8CF09}" srcOrd="0" destOrd="0" presId="urn:microsoft.com/office/officeart/2005/8/layout/list1"/>
    <dgm:cxn modelId="{C787A4D0-8A6B-42F4-80C2-69164493267C}" type="presParOf" srcId="{51B34753-DFCA-4BD0-97F2-4E8A49BE52BD}" destId="{FD8AF5C1-E7C6-425E-BD8E-BA9352EC696D}" srcOrd="1" destOrd="0" presId="urn:microsoft.com/office/officeart/2005/8/layout/list1"/>
    <dgm:cxn modelId="{EC9759F3-4A43-4A74-859F-405836D4ADE6}" type="presParOf" srcId="{6487B276-2456-4722-8166-B05DC8ED1F80}" destId="{06DE920E-3C20-46F2-92F3-71E0C78ED6EC}" srcOrd="17" destOrd="0" presId="urn:microsoft.com/office/officeart/2005/8/layout/list1"/>
    <dgm:cxn modelId="{1838EA96-256C-4515-BF8D-DB5A5D2ADACA}" type="presParOf" srcId="{6487B276-2456-4722-8166-B05DC8ED1F80}" destId="{1633EB32-72F1-4B4A-81CA-85B9CF0C084D}" srcOrd="18" destOrd="0" presId="urn:microsoft.com/office/officeart/2005/8/layout/list1"/>
    <dgm:cxn modelId="{4DCAEAB7-4C8B-4890-8189-A3D0BFAA798F}" type="presParOf" srcId="{6487B276-2456-4722-8166-B05DC8ED1F80}" destId="{9A854402-B133-44B3-AAAA-2D27CB973F0A}" srcOrd="19" destOrd="0" presId="urn:microsoft.com/office/officeart/2005/8/layout/list1"/>
    <dgm:cxn modelId="{D6ED325D-B49A-4815-8761-4854B69C7F2B}" type="presParOf" srcId="{6487B276-2456-4722-8166-B05DC8ED1F80}" destId="{C8D954C5-268D-410F-8496-9C1D685A8C91}" srcOrd="20" destOrd="0" presId="urn:microsoft.com/office/officeart/2005/8/layout/list1"/>
    <dgm:cxn modelId="{063F6C0F-AEA9-456E-9D4D-2DDE13A9A072}" type="presParOf" srcId="{C8D954C5-268D-410F-8496-9C1D685A8C91}" destId="{DD0CDF1E-6292-4355-A5F3-04E4D7457426}" srcOrd="0" destOrd="0" presId="urn:microsoft.com/office/officeart/2005/8/layout/list1"/>
    <dgm:cxn modelId="{F415DDB5-0CF9-4219-BC27-149DE6461D0B}" type="presParOf" srcId="{C8D954C5-268D-410F-8496-9C1D685A8C91}" destId="{3C08537E-430B-4CEC-AE50-CE270FDBA286}" srcOrd="1" destOrd="0" presId="urn:microsoft.com/office/officeart/2005/8/layout/list1"/>
    <dgm:cxn modelId="{FC31085C-A9A2-46FF-8116-95367C5761D5}" type="presParOf" srcId="{6487B276-2456-4722-8166-B05DC8ED1F80}" destId="{4C8ED0DB-7DA2-4C05-8783-20EAD9980C8C}" srcOrd="21" destOrd="0" presId="urn:microsoft.com/office/officeart/2005/8/layout/list1"/>
    <dgm:cxn modelId="{7CD40FA2-4227-49FF-9153-40C29B19FE9A}" type="presParOf" srcId="{6487B276-2456-4722-8166-B05DC8ED1F80}" destId="{D2276731-FC6E-44FD-9BBD-ED940057477F}" srcOrd="22" destOrd="0" presId="urn:microsoft.com/office/officeart/2005/8/layout/list1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2791B85-C473-4A2B-80D9-EB3302349A01}" type="doc">
      <dgm:prSet loTypeId="urn:microsoft.com/office/officeart/2005/8/layout/process4" loCatId="list" qsTypeId="urn:microsoft.com/office/officeart/2005/8/quickstyle/3d2" qsCatId="3D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5A2DD833-2751-4FCF-840F-1B1088883723}">
      <dgm:prSet custT="1"/>
      <dgm:spPr/>
      <dgm:t>
        <a:bodyPr/>
        <a:lstStyle/>
        <a:p>
          <a:r>
            <a:rPr lang="en-US" sz="2400" dirty="0" smtClean="0"/>
            <a:t>Management </a:t>
          </a:r>
          <a:r>
            <a:rPr lang="sl-SI" sz="2400" dirty="0" smtClean="0"/>
            <a:t>strežnik</a:t>
          </a:r>
          <a:endParaRPr lang="en-US" sz="2400" dirty="0"/>
        </a:p>
      </dgm:t>
    </dgm:pt>
    <dgm:pt modelId="{AF99F25C-2E79-49DC-9924-D330962CAEF2}" type="parTrans" cxnId="{23C2EBA7-A90A-41F7-B3C5-41D78E818806}">
      <dgm:prSet/>
      <dgm:spPr/>
      <dgm:t>
        <a:bodyPr/>
        <a:lstStyle/>
        <a:p>
          <a:endParaRPr lang="en-US"/>
        </a:p>
      </dgm:t>
    </dgm:pt>
    <dgm:pt modelId="{2FC0BA46-5A13-4547-B0C9-7505D8510DDC}" type="sibTrans" cxnId="{23C2EBA7-A90A-41F7-B3C5-41D78E818806}">
      <dgm:prSet/>
      <dgm:spPr/>
      <dgm:t>
        <a:bodyPr/>
        <a:lstStyle/>
        <a:p>
          <a:endParaRPr lang="en-US"/>
        </a:p>
      </dgm:t>
    </dgm:pt>
    <dgm:pt modelId="{F630583E-B2FB-4C40-8251-9DBE6175B2A0}">
      <dgm:prSet custT="1"/>
      <dgm:spPr/>
      <dgm:t>
        <a:bodyPr/>
        <a:lstStyle/>
        <a:p>
          <a:r>
            <a:rPr lang="sl-SI" sz="2400" dirty="0" smtClean="0"/>
            <a:t>Varnostni strežnik</a:t>
          </a:r>
          <a:endParaRPr lang="en-US" sz="2400" dirty="0" smtClean="0"/>
        </a:p>
      </dgm:t>
    </dgm:pt>
    <dgm:pt modelId="{E72C69BE-EC59-4F74-B2CF-D1D84B2C660F}" type="parTrans" cxnId="{508A9565-0148-4B0F-AC42-37F4CC9359B5}">
      <dgm:prSet/>
      <dgm:spPr/>
      <dgm:t>
        <a:bodyPr/>
        <a:lstStyle/>
        <a:p>
          <a:endParaRPr lang="en-US"/>
        </a:p>
      </dgm:t>
    </dgm:pt>
    <dgm:pt modelId="{5D7105ED-2B03-4E05-A592-AB2FE8316B5B}" type="sibTrans" cxnId="{508A9565-0148-4B0F-AC42-37F4CC9359B5}">
      <dgm:prSet/>
      <dgm:spPr/>
      <dgm:t>
        <a:bodyPr/>
        <a:lstStyle/>
        <a:p>
          <a:endParaRPr lang="en-US"/>
        </a:p>
      </dgm:t>
    </dgm:pt>
    <dgm:pt modelId="{6159549B-DF47-4087-85D6-F87F94E98CB4}">
      <dgm:prSet custT="1"/>
      <dgm:spPr/>
      <dgm:t>
        <a:bodyPr/>
        <a:lstStyle/>
        <a:p>
          <a:r>
            <a:rPr lang="sl-SI" sz="2400" dirty="0" smtClean="0"/>
            <a:t>Exchange strežnik</a:t>
          </a:r>
          <a:endParaRPr lang="en-US" sz="2400" dirty="0"/>
        </a:p>
      </dgm:t>
    </dgm:pt>
    <dgm:pt modelId="{85D191CD-F9C9-4AD7-B5F2-06173FF9CCE8}" type="parTrans" cxnId="{3B4DB871-3883-4965-9D71-9D2A791DCBC2}">
      <dgm:prSet/>
      <dgm:spPr/>
      <dgm:t>
        <a:bodyPr/>
        <a:lstStyle/>
        <a:p>
          <a:endParaRPr lang="en-US"/>
        </a:p>
      </dgm:t>
    </dgm:pt>
    <dgm:pt modelId="{C3D4807A-2A31-475E-801C-27336FB67F01}" type="sibTrans" cxnId="{3B4DB871-3883-4965-9D71-9D2A791DCBC2}">
      <dgm:prSet/>
      <dgm:spPr/>
      <dgm:t>
        <a:bodyPr/>
        <a:lstStyle/>
        <a:p>
          <a:endParaRPr lang="en-US"/>
        </a:p>
      </dgm:t>
    </dgm:pt>
    <dgm:pt modelId="{86624D20-D38A-48F6-81C0-E27E69670FB4}" type="pres">
      <dgm:prSet presAssocID="{02791B85-C473-4A2B-80D9-EB3302349A01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8D20B01-4F19-4BF6-94EA-EF6B21419467}" type="pres">
      <dgm:prSet presAssocID="{6159549B-DF47-4087-85D6-F87F94E98CB4}" presName="boxAndChildren" presStyleCnt="0"/>
      <dgm:spPr/>
      <dgm:t>
        <a:bodyPr/>
        <a:lstStyle/>
        <a:p>
          <a:endParaRPr lang="en-US"/>
        </a:p>
      </dgm:t>
    </dgm:pt>
    <dgm:pt modelId="{EE27123D-0A7E-4A48-93C4-EC8AED6C89B8}" type="pres">
      <dgm:prSet presAssocID="{6159549B-DF47-4087-85D6-F87F94E98CB4}" presName="parentTextBox" presStyleLbl="node1" presStyleIdx="0" presStyleCnt="3"/>
      <dgm:spPr/>
      <dgm:t>
        <a:bodyPr/>
        <a:lstStyle/>
        <a:p>
          <a:endParaRPr lang="en-US"/>
        </a:p>
      </dgm:t>
    </dgm:pt>
    <dgm:pt modelId="{F557788A-0153-49B8-A421-290EE38D0147}" type="pres">
      <dgm:prSet presAssocID="{5D7105ED-2B03-4E05-A592-AB2FE8316B5B}" presName="sp" presStyleCnt="0"/>
      <dgm:spPr/>
      <dgm:t>
        <a:bodyPr/>
        <a:lstStyle/>
        <a:p>
          <a:endParaRPr lang="en-US"/>
        </a:p>
      </dgm:t>
    </dgm:pt>
    <dgm:pt modelId="{BF3BF963-C4FE-44E7-8287-81C86FAD9EE6}" type="pres">
      <dgm:prSet presAssocID="{F630583E-B2FB-4C40-8251-9DBE6175B2A0}" presName="arrowAndChildren" presStyleCnt="0"/>
      <dgm:spPr/>
      <dgm:t>
        <a:bodyPr/>
        <a:lstStyle/>
        <a:p>
          <a:endParaRPr lang="en-US"/>
        </a:p>
      </dgm:t>
    </dgm:pt>
    <dgm:pt modelId="{458B9A56-9F53-4A61-BBF6-116D8AA70AE5}" type="pres">
      <dgm:prSet presAssocID="{F630583E-B2FB-4C40-8251-9DBE6175B2A0}" presName="parentTextArrow" presStyleLbl="node1" presStyleIdx="1" presStyleCnt="3"/>
      <dgm:spPr/>
      <dgm:t>
        <a:bodyPr/>
        <a:lstStyle/>
        <a:p>
          <a:endParaRPr lang="en-US"/>
        </a:p>
      </dgm:t>
    </dgm:pt>
    <dgm:pt modelId="{7CE83150-629C-4380-A4AB-A1C0313F7D35}" type="pres">
      <dgm:prSet presAssocID="{2FC0BA46-5A13-4547-B0C9-7505D8510DDC}" presName="sp" presStyleCnt="0"/>
      <dgm:spPr/>
      <dgm:t>
        <a:bodyPr/>
        <a:lstStyle/>
        <a:p>
          <a:endParaRPr lang="en-US"/>
        </a:p>
      </dgm:t>
    </dgm:pt>
    <dgm:pt modelId="{7FC28776-78D2-41AA-82BC-5E7EC633F4D5}" type="pres">
      <dgm:prSet presAssocID="{5A2DD833-2751-4FCF-840F-1B1088883723}" presName="arrowAndChildren" presStyleCnt="0"/>
      <dgm:spPr/>
      <dgm:t>
        <a:bodyPr/>
        <a:lstStyle/>
        <a:p>
          <a:endParaRPr lang="en-US"/>
        </a:p>
      </dgm:t>
    </dgm:pt>
    <dgm:pt modelId="{DC974D09-031E-433D-B581-363FD1C14E2E}" type="pres">
      <dgm:prSet presAssocID="{5A2DD833-2751-4FCF-840F-1B1088883723}" presName="parentTextArrow" presStyleLbl="node1" presStyleIdx="2" presStyleCnt="3"/>
      <dgm:spPr/>
      <dgm:t>
        <a:bodyPr/>
        <a:lstStyle/>
        <a:p>
          <a:endParaRPr lang="en-US"/>
        </a:p>
      </dgm:t>
    </dgm:pt>
  </dgm:ptLst>
  <dgm:cxnLst>
    <dgm:cxn modelId="{94B5F5DB-AE4C-45B2-8D2A-12B1E4949243}" type="presOf" srcId="{02791B85-C473-4A2B-80D9-EB3302349A01}" destId="{86624D20-D38A-48F6-81C0-E27E69670FB4}" srcOrd="0" destOrd="0" presId="urn:microsoft.com/office/officeart/2005/8/layout/process4"/>
    <dgm:cxn modelId="{1C2DF9BB-E136-4AAF-9780-A484493B6C39}" type="presOf" srcId="{5A2DD833-2751-4FCF-840F-1B1088883723}" destId="{DC974D09-031E-433D-B581-363FD1C14E2E}" srcOrd="0" destOrd="0" presId="urn:microsoft.com/office/officeart/2005/8/layout/process4"/>
    <dgm:cxn modelId="{3B4DB871-3883-4965-9D71-9D2A791DCBC2}" srcId="{02791B85-C473-4A2B-80D9-EB3302349A01}" destId="{6159549B-DF47-4087-85D6-F87F94E98CB4}" srcOrd="2" destOrd="0" parTransId="{85D191CD-F9C9-4AD7-B5F2-06173FF9CCE8}" sibTransId="{C3D4807A-2A31-475E-801C-27336FB67F01}"/>
    <dgm:cxn modelId="{12CF1E94-906D-4572-9885-4D567A871AED}" type="presOf" srcId="{F630583E-B2FB-4C40-8251-9DBE6175B2A0}" destId="{458B9A56-9F53-4A61-BBF6-116D8AA70AE5}" srcOrd="0" destOrd="0" presId="urn:microsoft.com/office/officeart/2005/8/layout/process4"/>
    <dgm:cxn modelId="{508A9565-0148-4B0F-AC42-37F4CC9359B5}" srcId="{02791B85-C473-4A2B-80D9-EB3302349A01}" destId="{F630583E-B2FB-4C40-8251-9DBE6175B2A0}" srcOrd="1" destOrd="0" parTransId="{E72C69BE-EC59-4F74-B2CF-D1D84B2C660F}" sibTransId="{5D7105ED-2B03-4E05-A592-AB2FE8316B5B}"/>
    <dgm:cxn modelId="{23C2EBA7-A90A-41F7-B3C5-41D78E818806}" srcId="{02791B85-C473-4A2B-80D9-EB3302349A01}" destId="{5A2DD833-2751-4FCF-840F-1B1088883723}" srcOrd="0" destOrd="0" parTransId="{AF99F25C-2E79-49DC-9924-D330962CAEF2}" sibTransId="{2FC0BA46-5A13-4547-B0C9-7505D8510DDC}"/>
    <dgm:cxn modelId="{92AA614E-8512-4C3B-A4E7-540B717F1469}" type="presOf" srcId="{6159549B-DF47-4087-85D6-F87F94E98CB4}" destId="{EE27123D-0A7E-4A48-93C4-EC8AED6C89B8}" srcOrd="0" destOrd="0" presId="urn:microsoft.com/office/officeart/2005/8/layout/process4"/>
    <dgm:cxn modelId="{B7314FF5-1767-4FBF-A421-DC44E8AE9E1D}" type="presParOf" srcId="{86624D20-D38A-48F6-81C0-E27E69670FB4}" destId="{98D20B01-4F19-4BF6-94EA-EF6B21419467}" srcOrd="0" destOrd="0" presId="urn:microsoft.com/office/officeart/2005/8/layout/process4"/>
    <dgm:cxn modelId="{57AA3AD0-1C6D-4C20-B18A-013076A9B486}" type="presParOf" srcId="{98D20B01-4F19-4BF6-94EA-EF6B21419467}" destId="{EE27123D-0A7E-4A48-93C4-EC8AED6C89B8}" srcOrd="0" destOrd="0" presId="urn:microsoft.com/office/officeart/2005/8/layout/process4"/>
    <dgm:cxn modelId="{8243F87D-6264-4458-9DB8-F41299CFF844}" type="presParOf" srcId="{86624D20-D38A-48F6-81C0-E27E69670FB4}" destId="{F557788A-0153-49B8-A421-290EE38D0147}" srcOrd="1" destOrd="0" presId="urn:microsoft.com/office/officeart/2005/8/layout/process4"/>
    <dgm:cxn modelId="{30947A23-B73F-4333-9077-A30F302879C2}" type="presParOf" srcId="{86624D20-D38A-48F6-81C0-E27E69670FB4}" destId="{BF3BF963-C4FE-44E7-8287-81C86FAD9EE6}" srcOrd="2" destOrd="0" presId="urn:microsoft.com/office/officeart/2005/8/layout/process4"/>
    <dgm:cxn modelId="{E8C433DC-0BB6-4BD1-939C-53BBB2A0A2AC}" type="presParOf" srcId="{BF3BF963-C4FE-44E7-8287-81C86FAD9EE6}" destId="{458B9A56-9F53-4A61-BBF6-116D8AA70AE5}" srcOrd="0" destOrd="0" presId="urn:microsoft.com/office/officeart/2005/8/layout/process4"/>
    <dgm:cxn modelId="{7F4719CF-B0BC-4861-9163-366EF396C3BE}" type="presParOf" srcId="{86624D20-D38A-48F6-81C0-E27E69670FB4}" destId="{7CE83150-629C-4380-A4AB-A1C0313F7D35}" srcOrd="3" destOrd="0" presId="urn:microsoft.com/office/officeart/2005/8/layout/process4"/>
    <dgm:cxn modelId="{9D74A845-F12A-4653-B5C8-D5F77E9338FF}" type="presParOf" srcId="{86624D20-D38A-48F6-81C0-E27E69670FB4}" destId="{7FC28776-78D2-41AA-82BC-5E7EC633F4D5}" srcOrd="4" destOrd="0" presId="urn:microsoft.com/office/officeart/2005/8/layout/process4"/>
    <dgm:cxn modelId="{30AC86CB-BB8D-422E-AACF-49185750675C}" type="presParOf" srcId="{7FC28776-78D2-41AA-82BC-5E7EC633F4D5}" destId="{DC974D09-031E-433D-B581-363FD1C14E2E}" srcOrd="0" destOrd="0" presId="urn:microsoft.com/office/officeart/2005/8/layout/process4"/>
  </dgm:cxnLst>
  <dgm:bg/>
  <dgm:whole/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02791B85-C473-4A2B-80D9-EB3302349A01}" type="doc">
      <dgm:prSet loTypeId="urn:microsoft.com/office/officeart/2005/8/layout/list1" loCatId="list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144E5D9D-0115-4E22-9B3F-4D44B8B41E02}">
      <dgm:prSet/>
      <dgm:spPr/>
      <dgm:t>
        <a:bodyPr/>
        <a:lstStyle/>
        <a:p>
          <a:r>
            <a:rPr lang="en-US" dirty="0" smtClean="0"/>
            <a:t>Active Directory </a:t>
          </a:r>
          <a:r>
            <a:rPr lang="sl-SI" dirty="0" smtClean="0"/>
            <a:t>komponente</a:t>
          </a:r>
          <a:endParaRPr lang="en-US" dirty="0" smtClean="0"/>
        </a:p>
      </dgm:t>
    </dgm:pt>
    <dgm:pt modelId="{AC76434F-8100-4BEB-BDED-8E704D1D8C18}" type="parTrans" cxnId="{B3E8C46F-AF89-469C-80C3-AC69182F3B89}">
      <dgm:prSet/>
      <dgm:spPr/>
      <dgm:t>
        <a:bodyPr/>
        <a:lstStyle/>
        <a:p>
          <a:endParaRPr lang="en-US"/>
        </a:p>
      </dgm:t>
    </dgm:pt>
    <dgm:pt modelId="{47080315-5F45-4BF2-B3CD-1503D7EB1C64}" type="sibTrans" cxnId="{B3E8C46F-AF89-469C-80C3-AC69182F3B89}">
      <dgm:prSet/>
      <dgm:spPr/>
      <dgm:t>
        <a:bodyPr/>
        <a:lstStyle/>
        <a:p>
          <a:endParaRPr lang="en-US"/>
        </a:p>
      </dgm:t>
    </dgm:pt>
    <dgm:pt modelId="{1BA3AB12-EC53-4183-9BA4-ACA6D4622760}">
      <dgm:prSet/>
      <dgm:spPr/>
      <dgm:t>
        <a:bodyPr/>
        <a:lstStyle/>
        <a:p>
          <a:r>
            <a:rPr lang="sl-SI" dirty="0" smtClean="0"/>
            <a:t>CA servis</a:t>
          </a:r>
          <a:endParaRPr lang="en-US" dirty="0" smtClean="0"/>
        </a:p>
      </dgm:t>
    </dgm:pt>
    <dgm:pt modelId="{0D5F56C8-9B7D-4D94-B368-7C8471A5D4CC}" type="parTrans" cxnId="{689CE6A2-B7E2-4188-B923-2FDA384C898B}">
      <dgm:prSet/>
      <dgm:spPr/>
      <dgm:t>
        <a:bodyPr/>
        <a:lstStyle/>
        <a:p>
          <a:endParaRPr lang="en-US"/>
        </a:p>
      </dgm:t>
    </dgm:pt>
    <dgm:pt modelId="{0A3F880B-559C-453C-9F71-23C3533EF3BF}" type="sibTrans" cxnId="{689CE6A2-B7E2-4188-B923-2FDA384C898B}">
      <dgm:prSet/>
      <dgm:spPr/>
      <dgm:t>
        <a:bodyPr/>
        <a:lstStyle/>
        <a:p>
          <a:endParaRPr lang="en-US"/>
        </a:p>
      </dgm:t>
    </dgm:pt>
    <dgm:pt modelId="{4257CB00-AC92-4E1B-A8BE-B751D7A6A28D}">
      <dgm:prSet/>
      <dgm:spPr/>
      <dgm:t>
        <a:bodyPr/>
        <a:lstStyle/>
        <a:p>
          <a:r>
            <a:rPr lang="en-US" dirty="0" smtClean="0"/>
            <a:t>Domain Name System (DNS) </a:t>
          </a:r>
          <a:r>
            <a:rPr lang="sl-SI" dirty="0" smtClean="0"/>
            <a:t>servis</a:t>
          </a:r>
          <a:endParaRPr lang="en-US" dirty="0" smtClean="0"/>
        </a:p>
      </dgm:t>
    </dgm:pt>
    <dgm:pt modelId="{E017844D-83AC-4D0E-AA07-ECA498BAFD94}" type="parTrans" cxnId="{A501E65B-F182-4B64-96AA-E1AAE3B487F9}">
      <dgm:prSet/>
      <dgm:spPr/>
      <dgm:t>
        <a:bodyPr/>
        <a:lstStyle/>
        <a:p>
          <a:endParaRPr lang="en-US"/>
        </a:p>
      </dgm:t>
    </dgm:pt>
    <dgm:pt modelId="{09DC8FDD-2526-47D8-B413-B640956A15A7}" type="sibTrans" cxnId="{A501E65B-F182-4B64-96AA-E1AAE3B487F9}">
      <dgm:prSet/>
      <dgm:spPr/>
      <dgm:t>
        <a:bodyPr/>
        <a:lstStyle/>
        <a:p>
          <a:endParaRPr lang="en-US"/>
        </a:p>
      </dgm:t>
    </dgm:pt>
    <dgm:pt modelId="{4DF16D6E-7F90-4EAF-8C73-E9F09FB1BEDE}">
      <dgm:prSet/>
      <dgm:spPr/>
      <dgm:t>
        <a:bodyPr/>
        <a:lstStyle/>
        <a:p>
          <a:r>
            <a:rPr lang="en-US" dirty="0" smtClean="0"/>
            <a:t>DHCP Server </a:t>
          </a:r>
          <a:r>
            <a:rPr lang="sl-SI" dirty="0" smtClean="0"/>
            <a:t>servis</a:t>
          </a:r>
          <a:r>
            <a:rPr lang="en-US" dirty="0" smtClean="0"/>
            <a:t> (</a:t>
          </a:r>
          <a:r>
            <a:rPr lang="sl-SI" dirty="0" smtClean="0"/>
            <a:t>opcijsko</a:t>
          </a:r>
          <a:r>
            <a:rPr lang="en-US" dirty="0" smtClean="0"/>
            <a:t>)</a:t>
          </a:r>
        </a:p>
      </dgm:t>
    </dgm:pt>
    <dgm:pt modelId="{3F767AB7-5A8F-49EC-ADA4-E4944016570D}" type="parTrans" cxnId="{0DF185E0-E298-4CD3-B96F-1ACF0E2D33EF}">
      <dgm:prSet/>
      <dgm:spPr/>
      <dgm:t>
        <a:bodyPr/>
        <a:lstStyle/>
        <a:p>
          <a:endParaRPr lang="en-US"/>
        </a:p>
      </dgm:t>
    </dgm:pt>
    <dgm:pt modelId="{B4ECFB6E-5D38-4592-9B98-74C5EF2FD80F}" type="sibTrans" cxnId="{0DF185E0-E298-4CD3-B96F-1ACF0E2D33EF}">
      <dgm:prSet/>
      <dgm:spPr/>
      <dgm:t>
        <a:bodyPr/>
        <a:lstStyle/>
        <a:p>
          <a:endParaRPr lang="en-US"/>
        </a:p>
      </dgm:t>
    </dgm:pt>
    <dgm:pt modelId="{2252D417-BE70-4C1E-AEF4-32B889799023}">
      <dgm:prSet/>
      <dgm:spPr/>
      <dgm:t>
        <a:bodyPr/>
        <a:lstStyle/>
        <a:p>
          <a:r>
            <a:rPr lang="en-US" dirty="0" smtClean="0"/>
            <a:t>Exchange Server </a:t>
          </a:r>
          <a:r>
            <a:rPr lang="sl-SI" dirty="0" smtClean="0"/>
            <a:t>MMC</a:t>
          </a:r>
          <a:endParaRPr lang="en-US" dirty="0" smtClean="0"/>
        </a:p>
      </dgm:t>
    </dgm:pt>
    <dgm:pt modelId="{73FC6A25-F4A9-4755-890D-83076DBC873A}" type="parTrans" cxnId="{B33AA000-8909-42A8-AB05-1A851E8C8229}">
      <dgm:prSet/>
      <dgm:spPr/>
      <dgm:t>
        <a:bodyPr/>
        <a:lstStyle/>
        <a:p>
          <a:endParaRPr lang="en-US"/>
        </a:p>
      </dgm:t>
    </dgm:pt>
    <dgm:pt modelId="{2203F7D9-F573-43D8-9B26-A536C18A2056}" type="sibTrans" cxnId="{B33AA000-8909-42A8-AB05-1A851E8C8229}">
      <dgm:prSet/>
      <dgm:spPr/>
      <dgm:t>
        <a:bodyPr/>
        <a:lstStyle/>
        <a:p>
          <a:endParaRPr lang="en-US"/>
        </a:p>
      </dgm:t>
    </dgm:pt>
    <dgm:pt modelId="{C375D6D1-AAEC-4310-BFC0-7A4B858D6D1A}">
      <dgm:prSet/>
      <dgm:spPr/>
      <dgm:t>
        <a:bodyPr/>
        <a:lstStyle/>
        <a:p>
          <a:r>
            <a:rPr lang="en-US" dirty="0" smtClean="0"/>
            <a:t>File Server </a:t>
          </a:r>
          <a:r>
            <a:rPr lang="sl-SI" dirty="0" smtClean="0"/>
            <a:t>vloga</a:t>
          </a:r>
          <a:endParaRPr lang="en-US" dirty="0" smtClean="0"/>
        </a:p>
      </dgm:t>
    </dgm:pt>
    <dgm:pt modelId="{68FACAAA-4954-4408-B522-F6B0A8137DF5}" type="parTrans" cxnId="{E0D8042F-949E-44FE-90F4-A310AFD58470}">
      <dgm:prSet/>
      <dgm:spPr/>
      <dgm:t>
        <a:bodyPr/>
        <a:lstStyle/>
        <a:p>
          <a:endParaRPr lang="en-US"/>
        </a:p>
      </dgm:t>
    </dgm:pt>
    <dgm:pt modelId="{7DDEC9EF-C08D-43D5-9E45-A663A2FF4BC8}" type="sibTrans" cxnId="{E0D8042F-949E-44FE-90F4-A310AFD58470}">
      <dgm:prSet/>
      <dgm:spPr/>
      <dgm:t>
        <a:bodyPr/>
        <a:lstStyle/>
        <a:p>
          <a:endParaRPr lang="en-US"/>
        </a:p>
      </dgm:t>
    </dgm:pt>
    <dgm:pt modelId="{1F8F76F6-20A5-4F6F-BAB6-EB8BB1E94B37}">
      <dgm:prSet/>
      <dgm:spPr/>
      <dgm:t>
        <a:bodyPr/>
        <a:lstStyle/>
        <a:p>
          <a:r>
            <a:rPr lang="en-US" dirty="0" smtClean="0"/>
            <a:t>Threat Management Gateway </a:t>
          </a:r>
          <a:r>
            <a:rPr lang="sl-SI" dirty="0" smtClean="0"/>
            <a:t>MMC</a:t>
          </a:r>
          <a:endParaRPr lang="en-US" dirty="0" smtClean="0"/>
        </a:p>
      </dgm:t>
    </dgm:pt>
    <dgm:pt modelId="{BA179689-3177-45F9-AEC3-D2550ABD55FF}" type="parTrans" cxnId="{D5B2F468-3B9D-4AE5-BE18-FB6ADA50DFBF}">
      <dgm:prSet/>
      <dgm:spPr/>
      <dgm:t>
        <a:bodyPr/>
        <a:lstStyle/>
        <a:p>
          <a:endParaRPr lang="en-US"/>
        </a:p>
      </dgm:t>
    </dgm:pt>
    <dgm:pt modelId="{F371CB3D-FF03-41E0-841F-A412A5989A6D}" type="sibTrans" cxnId="{D5B2F468-3B9D-4AE5-BE18-FB6ADA50DFBF}">
      <dgm:prSet/>
      <dgm:spPr/>
      <dgm:t>
        <a:bodyPr/>
        <a:lstStyle/>
        <a:p>
          <a:endParaRPr lang="en-US"/>
        </a:p>
      </dgm:t>
    </dgm:pt>
    <dgm:pt modelId="{11B7F584-EE41-41CC-9DC2-44D97D480173}">
      <dgm:prSet/>
      <dgm:spPr/>
      <dgm:t>
        <a:bodyPr/>
        <a:lstStyle/>
        <a:p>
          <a:r>
            <a:rPr lang="en-US" dirty="0" smtClean="0"/>
            <a:t>Microsoft</a:t>
          </a:r>
          <a:r>
            <a:rPr lang="en-US" baseline="30000" dirty="0" smtClean="0">
              <a:latin typeface="Verdana"/>
              <a:ea typeface="Verdana"/>
              <a:cs typeface="Verdana"/>
            </a:rPr>
            <a:t>®</a:t>
          </a:r>
          <a:r>
            <a:rPr lang="en-US" dirty="0" smtClean="0"/>
            <a:t> SQL Server</a:t>
          </a:r>
          <a:r>
            <a:rPr lang="en-US" baseline="30000" dirty="0" smtClean="0"/>
            <a:t>®</a:t>
          </a:r>
          <a:r>
            <a:rPr lang="en-US" dirty="0" smtClean="0"/>
            <a:t> Express</a:t>
          </a:r>
        </a:p>
      </dgm:t>
    </dgm:pt>
    <dgm:pt modelId="{01F161D7-AF1A-47D2-8926-14CEF7A0BB9E}" type="parTrans" cxnId="{6AA124E3-24D2-4E41-A774-C882CC5DB156}">
      <dgm:prSet/>
      <dgm:spPr/>
      <dgm:t>
        <a:bodyPr/>
        <a:lstStyle/>
        <a:p>
          <a:endParaRPr lang="en-US"/>
        </a:p>
      </dgm:t>
    </dgm:pt>
    <dgm:pt modelId="{889E688A-3476-45F8-A1AF-78B5E7B3132D}" type="sibTrans" cxnId="{6AA124E3-24D2-4E41-A774-C882CC5DB156}">
      <dgm:prSet/>
      <dgm:spPr/>
      <dgm:t>
        <a:bodyPr/>
        <a:lstStyle/>
        <a:p>
          <a:endParaRPr lang="en-US"/>
        </a:p>
      </dgm:t>
    </dgm:pt>
    <dgm:pt modelId="{884FEF5E-5C83-4029-8650-8C552CA62437}">
      <dgm:prSet/>
      <dgm:spPr/>
      <dgm:t>
        <a:bodyPr/>
        <a:lstStyle/>
        <a:p>
          <a:r>
            <a:rPr lang="sl-SI" dirty="0" smtClean="0"/>
            <a:t>Nameščene aplikacije, vloge in servisi…</a:t>
          </a:r>
          <a:endParaRPr lang="en-US" dirty="0" smtClean="0"/>
        </a:p>
      </dgm:t>
    </dgm:pt>
    <dgm:pt modelId="{46BA5241-9F4C-420A-AF5D-016C8282F1ED}" type="parTrans" cxnId="{1AB11938-3E52-4ED5-A1CA-E28BC0B56CEF}">
      <dgm:prSet/>
      <dgm:spPr/>
      <dgm:t>
        <a:bodyPr/>
        <a:lstStyle/>
        <a:p>
          <a:endParaRPr lang="en-US"/>
        </a:p>
      </dgm:t>
    </dgm:pt>
    <dgm:pt modelId="{47287DBA-9CB6-4967-B6AB-8AB7C0C9DF56}" type="sibTrans" cxnId="{1AB11938-3E52-4ED5-A1CA-E28BC0B56CEF}">
      <dgm:prSet/>
      <dgm:spPr/>
      <dgm:t>
        <a:bodyPr/>
        <a:lstStyle/>
        <a:p>
          <a:endParaRPr lang="en-US"/>
        </a:p>
      </dgm:t>
    </dgm:pt>
    <dgm:pt modelId="{690C1694-46AC-4987-9662-5DC89A36191B}">
      <dgm:prSet/>
      <dgm:spPr/>
      <dgm:t>
        <a:bodyPr/>
        <a:lstStyle/>
        <a:p>
          <a:r>
            <a:rPr lang="en-US" dirty="0" smtClean="0"/>
            <a:t>Microsoft</a:t>
          </a:r>
          <a:r>
            <a:rPr lang="en-US" baseline="30000" dirty="0" smtClean="0">
              <a:latin typeface="Verdana"/>
              <a:ea typeface="Verdana"/>
              <a:cs typeface="Verdana"/>
            </a:rPr>
            <a:t>®</a:t>
          </a:r>
          <a:r>
            <a:rPr lang="en-US" dirty="0" smtClean="0"/>
            <a:t> System Center Essentials</a:t>
          </a:r>
        </a:p>
      </dgm:t>
    </dgm:pt>
    <dgm:pt modelId="{812D0121-088B-4B5D-98D1-E21A441F11C0}" type="parTrans" cxnId="{1BF865EB-40AC-4536-A293-76FFC47CDBE4}">
      <dgm:prSet/>
      <dgm:spPr/>
      <dgm:t>
        <a:bodyPr/>
        <a:lstStyle/>
        <a:p>
          <a:endParaRPr lang="en-US"/>
        </a:p>
      </dgm:t>
    </dgm:pt>
    <dgm:pt modelId="{1D0FDFB8-EFC6-4564-8602-189EE8620FC6}" type="sibTrans" cxnId="{1BF865EB-40AC-4536-A293-76FFC47CDBE4}">
      <dgm:prSet/>
      <dgm:spPr/>
      <dgm:t>
        <a:bodyPr/>
        <a:lstStyle/>
        <a:p>
          <a:endParaRPr lang="en-US"/>
        </a:p>
      </dgm:t>
    </dgm:pt>
    <dgm:pt modelId="{BD581EF0-CAA8-4E34-AAF8-C299E40CE0A9}">
      <dgm:prSet/>
      <dgm:spPr/>
      <dgm:t>
        <a:bodyPr/>
        <a:lstStyle/>
        <a:p>
          <a:r>
            <a:rPr lang="en-US" dirty="0" smtClean="0"/>
            <a:t>Network Protection </a:t>
          </a:r>
          <a:r>
            <a:rPr lang="sl-SI" dirty="0" smtClean="0"/>
            <a:t>servis (NPS)</a:t>
          </a:r>
          <a:endParaRPr lang="en-US" dirty="0" smtClean="0"/>
        </a:p>
      </dgm:t>
    </dgm:pt>
    <dgm:pt modelId="{09988B31-E1BE-4155-B075-74837AEB3774}" type="parTrans" cxnId="{F3FD42A3-B71F-4A4A-BF6E-EEFF514592F9}">
      <dgm:prSet/>
      <dgm:spPr/>
      <dgm:t>
        <a:bodyPr/>
        <a:lstStyle/>
        <a:p>
          <a:endParaRPr lang="en-US"/>
        </a:p>
      </dgm:t>
    </dgm:pt>
    <dgm:pt modelId="{8CD44DAE-692E-4C9A-BB55-33D0CC20133F}" type="sibTrans" cxnId="{F3FD42A3-B71F-4A4A-BF6E-EEFF514592F9}">
      <dgm:prSet/>
      <dgm:spPr/>
      <dgm:t>
        <a:bodyPr/>
        <a:lstStyle/>
        <a:p>
          <a:endParaRPr lang="en-US"/>
        </a:p>
      </dgm:t>
    </dgm:pt>
    <dgm:pt modelId="{6C00C949-5BCF-435A-89E1-45C4F99CB5EB}">
      <dgm:prSet/>
      <dgm:spPr/>
      <dgm:t>
        <a:bodyPr/>
        <a:lstStyle/>
        <a:p>
          <a:r>
            <a:rPr lang="en-US" dirty="0" smtClean="0"/>
            <a:t>Print Server</a:t>
          </a:r>
          <a:r>
            <a:rPr lang="sl-SI" dirty="0" smtClean="0"/>
            <a:t> vloga</a:t>
          </a:r>
          <a:endParaRPr lang="en-US" dirty="0" smtClean="0"/>
        </a:p>
      </dgm:t>
    </dgm:pt>
    <dgm:pt modelId="{97E2A2D5-DD55-4146-A130-27352CDBE8DB}" type="parTrans" cxnId="{43BFC266-0EFF-4949-9C5B-877C68E11257}">
      <dgm:prSet/>
      <dgm:spPr/>
      <dgm:t>
        <a:bodyPr/>
        <a:lstStyle/>
        <a:p>
          <a:endParaRPr lang="en-US"/>
        </a:p>
      </dgm:t>
    </dgm:pt>
    <dgm:pt modelId="{56546A7D-3B89-40F8-B29C-30262697A8E5}" type="sibTrans" cxnId="{43BFC266-0EFF-4949-9C5B-877C68E11257}">
      <dgm:prSet/>
      <dgm:spPr/>
      <dgm:t>
        <a:bodyPr/>
        <a:lstStyle/>
        <a:p>
          <a:endParaRPr lang="en-US"/>
        </a:p>
      </dgm:t>
    </dgm:pt>
    <dgm:pt modelId="{DA16FD91-8200-490B-B07C-C0189782F407}">
      <dgm:prSet/>
      <dgm:spPr/>
      <dgm:t>
        <a:bodyPr/>
        <a:lstStyle/>
        <a:p>
          <a:r>
            <a:rPr lang="en-US" dirty="0" smtClean="0"/>
            <a:t>Terminal Services RemoteApp™</a:t>
          </a:r>
        </a:p>
      </dgm:t>
    </dgm:pt>
    <dgm:pt modelId="{456BA4C3-4E4A-448E-B23F-67C26DAECAC5}" type="parTrans" cxnId="{0E84C68B-10E5-4AFA-ACF8-6C8EB8ADD917}">
      <dgm:prSet/>
      <dgm:spPr/>
      <dgm:t>
        <a:bodyPr/>
        <a:lstStyle/>
        <a:p>
          <a:endParaRPr lang="en-US"/>
        </a:p>
      </dgm:t>
    </dgm:pt>
    <dgm:pt modelId="{A19A7192-FC39-4F41-B584-C81D66C40AD5}" type="sibTrans" cxnId="{0E84C68B-10E5-4AFA-ACF8-6C8EB8ADD917}">
      <dgm:prSet/>
      <dgm:spPr/>
      <dgm:t>
        <a:bodyPr/>
        <a:lstStyle/>
        <a:p>
          <a:endParaRPr lang="en-US"/>
        </a:p>
      </dgm:t>
    </dgm:pt>
    <dgm:pt modelId="{D7F7A981-D279-4422-892E-D58C0BC4EF33}">
      <dgm:prSet/>
      <dgm:spPr/>
      <dgm:t>
        <a:bodyPr/>
        <a:lstStyle/>
        <a:p>
          <a:r>
            <a:rPr lang="en-US" dirty="0" smtClean="0"/>
            <a:t>Windows Server</a:t>
          </a:r>
          <a:r>
            <a:rPr lang="en-US" baseline="30000" dirty="0" smtClean="0">
              <a:latin typeface="Verdana"/>
              <a:ea typeface="Verdana"/>
              <a:cs typeface="Verdana"/>
            </a:rPr>
            <a:t>®</a:t>
          </a:r>
          <a:r>
            <a:rPr lang="en-US" dirty="0" smtClean="0"/>
            <a:t> 2008</a:t>
          </a:r>
        </a:p>
      </dgm:t>
    </dgm:pt>
    <dgm:pt modelId="{F174985C-A355-489D-8B20-F56A30DB3621}" type="parTrans" cxnId="{9CF4157E-33F4-487D-8E00-57AFC9FCC951}">
      <dgm:prSet/>
      <dgm:spPr/>
      <dgm:t>
        <a:bodyPr/>
        <a:lstStyle/>
        <a:p>
          <a:endParaRPr lang="en-US"/>
        </a:p>
      </dgm:t>
    </dgm:pt>
    <dgm:pt modelId="{3379B4D8-2AB8-49F7-91A3-505769B7EAC6}" type="sibTrans" cxnId="{9CF4157E-33F4-487D-8E00-57AFC9FCC951}">
      <dgm:prSet/>
      <dgm:spPr/>
      <dgm:t>
        <a:bodyPr/>
        <a:lstStyle/>
        <a:p>
          <a:endParaRPr lang="en-US"/>
        </a:p>
      </dgm:t>
    </dgm:pt>
    <dgm:pt modelId="{BB6A2112-E11C-432C-BC27-1482EF46B815}">
      <dgm:prSet/>
      <dgm:spPr/>
      <dgm:t>
        <a:bodyPr/>
        <a:lstStyle/>
        <a:p>
          <a:r>
            <a:rPr lang="en-US" dirty="0" smtClean="0"/>
            <a:t>Windows Essential Business Server Administration Console</a:t>
          </a:r>
        </a:p>
      </dgm:t>
    </dgm:pt>
    <dgm:pt modelId="{521E43A9-7D34-4DC9-A0D3-12C546BDDE93}" type="parTrans" cxnId="{6D3B92AF-2665-49AD-A3A9-A45C8C4D6FB1}">
      <dgm:prSet/>
      <dgm:spPr/>
      <dgm:t>
        <a:bodyPr/>
        <a:lstStyle/>
        <a:p>
          <a:endParaRPr lang="en-US"/>
        </a:p>
      </dgm:t>
    </dgm:pt>
    <dgm:pt modelId="{5E118130-877B-441B-91EF-7F84118F344C}" type="sibTrans" cxnId="{6D3B92AF-2665-49AD-A3A9-A45C8C4D6FB1}">
      <dgm:prSet/>
      <dgm:spPr/>
      <dgm:t>
        <a:bodyPr/>
        <a:lstStyle/>
        <a:p>
          <a:endParaRPr lang="en-US"/>
        </a:p>
      </dgm:t>
    </dgm:pt>
    <dgm:pt modelId="{C7BA5FDA-CFBC-42A3-A210-B15999177147}">
      <dgm:prSet/>
      <dgm:spPr/>
      <dgm:t>
        <a:bodyPr/>
        <a:lstStyle/>
        <a:p>
          <a:r>
            <a:rPr lang="en-US" dirty="0" smtClean="0"/>
            <a:t>Windows Essential Business Server licensing service</a:t>
          </a:r>
        </a:p>
      </dgm:t>
    </dgm:pt>
    <dgm:pt modelId="{F4CA65A0-2BB6-472E-A033-D3CE0967143A}" type="parTrans" cxnId="{104EFB70-F35D-4C16-AF8E-42B203764C0F}">
      <dgm:prSet/>
      <dgm:spPr/>
      <dgm:t>
        <a:bodyPr/>
        <a:lstStyle/>
        <a:p>
          <a:endParaRPr lang="en-US"/>
        </a:p>
      </dgm:t>
    </dgm:pt>
    <dgm:pt modelId="{37DD86D1-5F35-46D1-BEE8-A8E09DC23F9E}" type="sibTrans" cxnId="{104EFB70-F35D-4C16-AF8E-42B203764C0F}">
      <dgm:prSet/>
      <dgm:spPr/>
      <dgm:t>
        <a:bodyPr/>
        <a:lstStyle/>
        <a:p>
          <a:endParaRPr lang="en-US"/>
        </a:p>
      </dgm:t>
    </dgm:pt>
    <dgm:pt modelId="{F7F1155B-CD5B-4F6D-A00A-35C4D540BA95}">
      <dgm:prSet/>
      <dgm:spPr/>
      <dgm:t>
        <a:bodyPr/>
        <a:lstStyle/>
        <a:p>
          <a:r>
            <a:rPr lang="en-US" dirty="0" smtClean="0"/>
            <a:t>Windows Server Update Services (WSUS—installed as a component of System Center Essentials)</a:t>
          </a:r>
          <a:endParaRPr lang="en-US" dirty="0"/>
        </a:p>
      </dgm:t>
    </dgm:pt>
    <dgm:pt modelId="{2D5D0E58-DA72-4606-9E3B-47B0584C930A}" type="parTrans" cxnId="{483C50B4-B261-4A02-871C-4122BE62BBFE}">
      <dgm:prSet/>
      <dgm:spPr/>
      <dgm:t>
        <a:bodyPr/>
        <a:lstStyle/>
        <a:p>
          <a:endParaRPr lang="en-US"/>
        </a:p>
      </dgm:t>
    </dgm:pt>
    <dgm:pt modelId="{CA0AD07C-E486-45DC-B2AD-D1F3A121F8AE}" type="sibTrans" cxnId="{483C50B4-B261-4A02-871C-4122BE62BBFE}">
      <dgm:prSet/>
      <dgm:spPr/>
      <dgm:t>
        <a:bodyPr/>
        <a:lstStyle/>
        <a:p>
          <a:endParaRPr lang="en-US"/>
        </a:p>
      </dgm:t>
    </dgm:pt>
    <dgm:pt modelId="{69602484-1D9B-43A1-ADE2-0D4DBE05D27A}">
      <dgm:prSet/>
      <dgm:spPr/>
      <dgm:t>
        <a:bodyPr/>
        <a:lstStyle/>
        <a:p>
          <a:r>
            <a:rPr lang="en-US" dirty="0" smtClean="0"/>
            <a:t>Internet Information Services (IIS)</a:t>
          </a:r>
        </a:p>
      </dgm:t>
    </dgm:pt>
    <dgm:pt modelId="{982FE282-2618-4041-A55B-A21F0B92AA52}" type="parTrans" cxnId="{3FBADF75-5B0E-4D98-B02D-BB7A5D86BBDF}">
      <dgm:prSet/>
      <dgm:spPr/>
    </dgm:pt>
    <dgm:pt modelId="{A398660D-7B1F-4577-ABAA-7FA9BFB4DDCB}" type="sibTrans" cxnId="{3FBADF75-5B0E-4D98-B02D-BB7A5D86BBDF}">
      <dgm:prSet/>
      <dgm:spPr/>
    </dgm:pt>
    <dgm:pt modelId="{06DE8FC9-3809-4CC3-95DB-83227A0ADB5D}" type="pres">
      <dgm:prSet presAssocID="{02791B85-C473-4A2B-80D9-EB3302349A01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2A5E945-24D1-4B07-8584-E79FBBFE89DA}" type="pres">
      <dgm:prSet presAssocID="{884FEF5E-5C83-4029-8650-8C552CA62437}" presName="parentLin" presStyleCnt="0"/>
      <dgm:spPr/>
    </dgm:pt>
    <dgm:pt modelId="{976B16A3-90D6-4EB1-B235-32ABD3A5DB64}" type="pres">
      <dgm:prSet presAssocID="{884FEF5E-5C83-4029-8650-8C552CA62437}" presName="parentLeftMargin" presStyleLbl="node1" presStyleIdx="0" presStyleCnt="1"/>
      <dgm:spPr/>
      <dgm:t>
        <a:bodyPr/>
        <a:lstStyle/>
        <a:p>
          <a:endParaRPr lang="en-US"/>
        </a:p>
      </dgm:t>
    </dgm:pt>
    <dgm:pt modelId="{4A51E845-C16F-431F-9EC0-10E6A012D879}" type="pres">
      <dgm:prSet presAssocID="{884FEF5E-5C83-4029-8650-8C552CA62437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D1EFFB1-4797-471A-A048-86F2478759E9}" type="pres">
      <dgm:prSet presAssocID="{884FEF5E-5C83-4029-8650-8C552CA62437}" presName="negativeSpace" presStyleCnt="0"/>
      <dgm:spPr/>
    </dgm:pt>
    <dgm:pt modelId="{02409970-A596-4FA3-8757-06C57738EDEE}" type="pres">
      <dgm:prSet presAssocID="{884FEF5E-5C83-4029-8650-8C552CA62437}" presName="childText" presStyleLbl="conFgAcc1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89CE6A2-B7E2-4188-B923-2FDA384C898B}" srcId="{884FEF5E-5C83-4029-8650-8C552CA62437}" destId="{1BA3AB12-EC53-4183-9BA4-ACA6D4622760}" srcOrd="1" destOrd="0" parTransId="{0D5F56C8-9B7D-4D94-B368-7C8471A5D4CC}" sibTransId="{0A3F880B-559C-453C-9F71-23C3533EF3BF}"/>
    <dgm:cxn modelId="{9CF4157E-33F4-487D-8E00-57AFC9FCC951}" srcId="{884FEF5E-5C83-4029-8650-8C552CA62437}" destId="{D7F7A981-D279-4422-892E-D58C0BC4EF33}" srcOrd="13" destOrd="0" parTransId="{F174985C-A355-489D-8B20-F56A30DB3621}" sibTransId="{3379B4D8-2AB8-49F7-91A3-505769B7EAC6}"/>
    <dgm:cxn modelId="{0B4C3675-968B-4949-94D8-6E30B013E137}" type="presOf" srcId="{02791B85-C473-4A2B-80D9-EB3302349A01}" destId="{06DE8FC9-3809-4CC3-95DB-83227A0ADB5D}" srcOrd="0" destOrd="0" presId="urn:microsoft.com/office/officeart/2005/8/layout/list1"/>
    <dgm:cxn modelId="{6D3B92AF-2665-49AD-A3A9-A45C8C4D6FB1}" srcId="{884FEF5E-5C83-4029-8650-8C552CA62437}" destId="{BB6A2112-E11C-432C-BC27-1482EF46B815}" srcOrd="14" destOrd="0" parTransId="{521E43A9-7D34-4DC9-A0D3-12C546BDDE93}" sibTransId="{5E118130-877B-441B-91EF-7F84118F344C}"/>
    <dgm:cxn modelId="{EB9823C5-4D08-4C37-8A9D-142AEDF3C289}" type="presOf" srcId="{C7BA5FDA-CFBC-42A3-A210-B15999177147}" destId="{02409970-A596-4FA3-8757-06C57738EDEE}" srcOrd="0" destOrd="15" presId="urn:microsoft.com/office/officeart/2005/8/layout/list1"/>
    <dgm:cxn modelId="{AD1408BD-722E-445E-B7D4-6F08665227B0}" type="presOf" srcId="{DA16FD91-8200-490B-B07C-C0189782F407}" destId="{02409970-A596-4FA3-8757-06C57738EDEE}" srcOrd="0" destOrd="12" presId="urn:microsoft.com/office/officeart/2005/8/layout/list1"/>
    <dgm:cxn modelId="{43BFC266-0EFF-4949-9C5B-877C68E11257}" srcId="{884FEF5E-5C83-4029-8650-8C552CA62437}" destId="{6C00C949-5BCF-435A-89E1-45C4F99CB5EB}" srcOrd="11" destOrd="0" parTransId="{97E2A2D5-DD55-4146-A130-27352CDBE8DB}" sibTransId="{56546A7D-3B89-40F8-B29C-30262697A8E5}"/>
    <dgm:cxn modelId="{A501E65B-F182-4B64-96AA-E1AAE3B487F9}" srcId="{884FEF5E-5C83-4029-8650-8C552CA62437}" destId="{4257CB00-AC92-4E1B-A8BE-B751D7A6A28D}" srcOrd="2" destOrd="0" parTransId="{E017844D-83AC-4D0E-AA07-ECA498BAFD94}" sibTransId="{09DC8FDD-2526-47D8-B413-B640956A15A7}"/>
    <dgm:cxn modelId="{DD9BF373-7D50-4265-AAE7-6002E97FC3C7}" type="presOf" srcId="{4257CB00-AC92-4E1B-A8BE-B751D7A6A28D}" destId="{02409970-A596-4FA3-8757-06C57738EDEE}" srcOrd="0" destOrd="2" presId="urn:microsoft.com/office/officeart/2005/8/layout/list1"/>
    <dgm:cxn modelId="{104EFB70-F35D-4C16-AF8E-42B203764C0F}" srcId="{884FEF5E-5C83-4029-8650-8C552CA62437}" destId="{C7BA5FDA-CFBC-42A3-A210-B15999177147}" srcOrd="15" destOrd="0" parTransId="{F4CA65A0-2BB6-472E-A033-D3CE0967143A}" sibTransId="{37DD86D1-5F35-46D1-BEE8-A8E09DC23F9E}"/>
    <dgm:cxn modelId="{846E70FC-C6BF-49B1-9566-A753B763105A}" type="presOf" srcId="{F7F1155B-CD5B-4F6D-A00A-35C4D540BA95}" destId="{02409970-A596-4FA3-8757-06C57738EDEE}" srcOrd="0" destOrd="16" presId="urn:microsoft.com/office/officeart/2005/8/layout/list1"/>
    <dgm:cxn modelId="{E511D5EE-B162-41BD-AEC7-C20C3A933FDD}" type="presOf" srcId="{69602484-1D9B-43A1-ADE2-0D4DBE05D27A}" destId="{02409970-A596-4FA3-8757-06C57738EDEE}" srcOrd="0" destOrd="7" presId="urn:microsoft.com/office/officeart/2005/8/layout/list1"/>
    <dgm:cxn modelId="{AB74D5FB-005D-40C0-AB98-CFE0F4884B0A}" type="presOf" srcId="{884FEF5E-5C83-4029-8650-8C552CA62437}" destId="{976B16A3-90D6-4EB1-B235-32ABD3A5DB64}" srcOrd="0" destOrd="0" presId="urn:microsoft.com/office/officeart/2005/8/layout/list1"/>
    <dgm:cxn modelId="{B3E8C46F-AF89-469C-80C3-AC69182F3B89}" srcId="{884FEF5E-5C83-4029-8650-8C552CA62437}" destId="{144E5D9D-0115-4E22-9B3F-4D44B8B41E02}" srcOrd="0" destOrd="0" parTransId="{AC76434F-8100-4BEB-BDED-8E704D1D8C18}" sibTransId="{47080315-5F45-4BF2-B3CD-1503D7EB1C64}"/>
    <dgm:cxn modelId="{95910D97-129C-41ED-AA78-5D2801E5B552}" type="presOf" srcId="{2252D417-BE70-4C1E-AEF4-32B889799023}" destId="{02409970-A596-4FA3-8757-06C57738EDEE}" srcOrd="0" destOrd="4" presId="urn:microsoft.com/office/officeart/2005/8/layout/list1"/>
    <dgm:cxn modelId="{E0D8042F-949E-44FE-90F4-A310AFD58470}" srcId="{884FEF5E-5C83-4029-8650-8C552CA62437}" destId="{C375D6D1-AAEC-4310-BFC0-7A4B858D6D1A}" srcOrd="5" destOrd="0" parTransId="{68FACAAA-4954-4408-B522-F6B0A8137DF5}" sibTransId="{7DDEC9EF-C08D-43D5-9E45-A663A2FF4BC8}"/>
    <dgm:cxn modelId="{2FB5DB82-AF53-438E-BD69-1764A55E86BD}" type="presOf" srcId="{C375D6D1-AAEC-4310-BFC0-7A4B858D6D1A}" destId="{02409970-A596-4FA3-8757-06C57738EDEE}" srcOrd="0" destOrd="5" presId="urn:microsoft.com/office/officeart/2005/8/layout/list1"/>
    <dgm:cxn modelId="{6AA124E3-24D2-4E41-A774-C882CC5DB156}" srcId="{884FEF5E-5C83-4029-8650-8C552CA62437}" destId="{11B7F584-EE41-41CC-9DC2-44D97D480173}" srcOrd="8" destOrd="0" parTransId="{01F161D7-AF1A-47D2-8926-14CEF7A0BB9E}" sibTransId="{889E688A-3476-45F8-A1AF-78B5E7B3132D}"/>
    <dgm:cxn modelId="{1371AF2D-7A03-4EAD-8273-B49A6489243A}" type="presOf" srcId="{11B7F584-EE41-41CC-9DC2-44D97D480173}" destId="{02409970-A596-4FA3-8757-06C57738EDEE}" srcOrd="0" destOrd="8" presId="urn:microsoft.com/office/officeart/2005/8/layout/list1"/>
    <dgm:cxn modelId="{0DF185E0-E298-4CD3-B96F-1ACF0E2D33EF}" srcId="{884FEF5E-5C83-4029-8650-8C552CA62437}" destId="{4DF16D6E-7F90-4EAF-8C73-E9F09FB1BEDE}" srcOrd="3" destOrd="0" parTransId="{3F767AB7-5A8F-49EC-ADA4-E4944016570D}" sibTransId="{B4ECFB6E-5D38-4592-9B98-74C5EF2FD80F}"/>
    <dgm:cxn modelId="{F3FD42A3-B71F-4A4A-BF6E-EEFF514592F9}" srcId="{884FEF5E-5C83-4029-8650-8C552CA62437}" destId="{BD581EF0-CAA8-4E34-AAF8-C299E40CE0A9}" srcOrd="10" destOrd="0" parTransId="{09988B31-E1BE-4155-B075-74837AEB3774}" sibTransId="{8CD44DAE-692E-4C9A-BB55-33D0CC20133F}"/>
    <dgm:cxn modelId="{1BF865EB-40AC-4536-A293-76FFC47CDBE4}" srcId="{884FEF5E-5C83-4029-8650-8C552CA62437}" destId="{690C1694-46AC-4987-9662-5DC89A36191B}" srcOrd="9" destOrd="0" parTransId="{812D0121-088B-4B5D-98D1-E21A441F11C0}" sibTransId="{1D0FDFB8-EFC6-4564-8602-189EE8620FC6}"/>
    <dgm:cxn modelId="{D5B2F468-3B9D-4AE5-BE18-FB6ADA50DFBF}" srcId="{884FEF5E-5C83-4029-8650-8C552CA62437}" destId="{1F8F76F6-20A5-4F6F-BAB6-EB8BB1E94B37}" srcOrd="6" destOrd="0" parTransId="{BA179689-3177-45F9-AEC3-D2550ABD55FF}" sibTransId="{F371CB3D-FF03-41E0-841F-A412A5989A6D}"/>
    <dgm:cxn modelId="{B33AA000-8909-42A8-AB05-1A851E8C8229}" srcId="{884FEF5E-5C83-4029-8650-8C552CA62437}" destId="{2252D417-BE70-4C1E-AEF4-32B889799023}" srcOrd="4" destOrd="0" parTransId="{73FC6A25-F4A9-4755-890D-83076DBC873A}" sibTransId="{2203F7D9-F573-43D8-9B26-A536C18A2056}"/>
    <dgm:cxn modelId="{97E4521E-FFBA-4C7C-90F6-9B9C89BE841D}" type="presOf" srcId="{BD581EF0-CAA8-4E34-AAF8-C299E40CE0A9}" destId="{02409970-A596-4FA3-8757-06C57738EDEE}" srcOrd="0" destOrd="10" presId="urn:microsoft.com/office/officeart/2005/8/layout/list1"/>
    <dgm:cxn modelId="{483C50B4-B261-4A02-871C-4122BE62BBFE}" srcId="{884FEF5E-5C83-4029-8650-8C552CA62437}" destId="{F7F1155B-CD5B-4F6D-A00A-35C4D540BA95}" srcOrd="16" destOrd="0" parTransId="{2D5D0E58-DA72-4606-9E3B-47B0584C930A}" sibTransId="{CA0AD07C-E486-45DC-B2AD-D1F3A121F8AE}"/>
    <dgm:cxn modelId="{0E84C68B-10E5-4AFA-ACF8-6C8EB8ADD917}" srcId="{884FEF5E-5C83-4029-8650-8C552CA62437}" destId="{DA16FD91-8200-490B-B07C-C0189782F407}" srcOrd="12" destOrd="0" parTransId="{456BA4C3-4E4A-448E-B23F-67C26DAECAC5}" sibTransId="{A19A7192-FC39-4F41-B584-C81D66C40AD5}"/>
    <dgm:cxn modelId="{1543C637-9D3F-412A-9350-E3792DC993A6}" type="presOf" srcId="{D7F7A981-D279-4422-892E-D58C0BC4EF33}" destId="{02409970-A596-4FA3-8757-06C57738EDEE}" srcOrd="0" destOrd="13" presId="urn:microsoft.com/office/officeart/2005/8/layout/list1"/>
    <dgm:cxn modelId="{76AE4C15-C59C-40AF-B11C-16932E7D15B1}" type="presOf" srcId="{144E5D9D-0115-4E22-9B3F-4D44B8B41E02}" destId="{02409970-A596-4FA3-8757-06C57738EDEE}" srcOrd="0" destOrd="0" presId="urn:microsoft.com/office/officeart/2005/8/layout/list1"/>
    <dgm:cxn modelId="{936C4F5F-15AE-413A-B78A-92726EC868E6}" type="presOf" srcId="{690C1694-46AC-4987-9662-5DC89A36191B}" destId="{02409970-A596-4FA3-8757-06C57738EDEE}" srcOrd="0" destOrd="9" presId="urn:microsoft.com/office/officeart/2005/8/layout/list1"/>
    <dgm:cxn modelId="{8D53FA29-5051-4BA9-B387-4300C277874D}" type="presOf" srcId="{6C00C949-5BCF-435A-89E1-45C4F99CB5EB}" destId="{02409970-A596-4FA3-8757-06C57738EDEE}" srcOrd="0" destOrd="11" presId="urn:microsoft.com/office/officeart/2005/8/layout/list1"/>
    <dgm:cxn modelId="{F65CA1D3-479F-4F56-8635-0E1B14243571}" type="presOf" srcId="{1BA3AB12-EC53-4183-9BA4-ACA6D4622760}" destId="{02409970-A596-4FA3-8757-06C57738EDEE}" srcOrd="0" destOrd="1" presId="urn:microsoft.com/office/officeart/2005/8/layout/list1"/>
    <dgm:cxn modelId="{1AB11938-3E52-4ED5-A1CA-E28BC0B56CEF}" srcId="{02791B85-C473-4A2B-80D9-EB3302349A01}" destId="{884FEF5E-5C83-4029-8650-8C552CA62437}" srcOrd="0" destOrd="0" parTransId="{46BA5241-9F4C-420A-AF5D-016C8282F1ED}" sibTransId="{47287DBA-9CB6-4967-B6AB-8AB7C0C9DF56}"/>
    <dgm:cxn modelId="{0E40723D-00B9-46F6-AD68-07EA252E887C}" type="presOf" srcId="{BB6A2112-E11C-432C-BC27-1482EF46B815}" destId="{02409970-A596-4FA3-8757-06C57738EDEE}" srcOrd="0" destOrd="14" presId="urn:microsoft.com/office/officeart/2005/8/layout/list1"/>
    <dgm:cxn modelId="{F144E79A-E75C-4FA8-97AE-94344D00E6C2}" type="presOf" srcId="{4DF16D6E-7F90-4EAF-8C73-E9F09FB1BEDE}" destId="{02409970-A596-4FA3-8757-06C57738EDEE}" srcOrd="0" destOrd="3" presId="urn:microsoft.com/office/officeart/2005/8/layout/list1"/>
    <dgm:cxn modelId="{3BD3F79E-CF86-4BCA-BDB9-272CBA2622C3}" type="presOf" srcId="{1F8F76F6-20A5-4F6F-BAB6-EB8BB1E94B37}" destId="{02409970-A596-4FA3-8757-06C57738EDEE}" srcOrd="0" destOrd="6" presId="urn:microsoft.com/office/officeart/2005/8/layout/list1"/>
    <dgm:cxn modelId="{024CC9C6-D3A0-4DEF-818E-3A2C5B30D504}" type="presOf" srcId="{884FEF5E-5C83-4029-8650-8C552CA62437}" destId="{4A51E845-C16F-431F-9EC0-10E6A012D879}" srcOrd="1" destOrd="0" presId="urn:microsoft.com/office/officeart/2005/8/layout/list1"/>
    <dgm:cxn modelId="{3FBADF75-5B0E-4D98-B02D-BB7A5D86BBDF}" srcId="{884FEF5E-5C83-4029-8650-8C552CA62437}" destId="{69602484-1D9B-43A1-ADE2-0D4DBE05D27A}" srcOrd="7" destOrd="0" parTransId="{982FE282-2618-4041-A55B-A21F0B92AA52}" sibTransId="{A398660D-7B1F-4577-ABAA-7FA9BFB4DDCB}"/>
    <dgm:cxn modelId="{90689709-636C-40AD-948A-348505D0F20A}" type="presParOf" srcId="{06DE8FC9-3809-4CC3-95DB-83227A0ADB5D}" destId="{82A5E945-24D1-4B07-8584-E79FBBFE89DA}" srcOrd="0" destOrd="0" presId="urn:microsoft.com/office/officeart/2005/8/layout/list1"/>
    <dgm:cxn modelId="{14A11ED9-1190-42CA-9487-5B0FBCB6C61E}" type="presParOf" srcId="{82A5E945-24D1-4B07-8584-E79FBBFE89DA}" destId="{976B16A3-90D6-4EB1-B235-32ABD3A5DB64}" srcOrd="0" destOrd="0" presId="urn:microsoft.com/office/officeart/2005/8/layout/list1"/>
    <dgm:cxn modelId="{25D07AE0-68F5-4E0F-A00D-7562271C51E0}" type="presParOf" srcId="{82A5E945-24D1-4B07-8584-E79FBBFE89DA}" destId="{4A51E845-C16F-431F-9EC0-10E6A012D879}" srcOrd="1" destOrd="0" presId="urn:microsoft.com/office/officeart/2005/8/layout/list1"/>
    <dgm:cxn modelId="{E8CB73C4-C2A1-4B41-AAD0-C4A6EF3DD7EE}" type="presParOf" srcId="{06DE8FC9-3809-4CC3-95DB-83227A0ADB5D}" destId="{AD1EFFB1-4797-471A-A048-86F2478759E9}" srcOrd="1" destOrd="0" presId="urn:microsoft.com/office/officeart/2005/8/layout/list1"/>
    <dgm:cxn modelId="{AD29B885-E495-4ECE-AE05-7FDC8A027F33}" type="presParOf" srcId="{06DE8FC9-3809-4CC3-95DB-83227A0ADB5D}" destId="{02409970-A596-4FA3-8757-06C57738EDEE}" srcOrd="2" destOrd="0" presId="urn:microsoft.com/office/officeart/2005/8/layout/list1"/>
  </dgm:cxnLst>
  <dgm:bg/>
  <dgm:whole/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02791B85-C473-4A2B-80D9-EB3302349A01}" type="doc">
      <dgm:prSet loTypeId="urn:microsoft.com/office/officeart/2005/8/layout/vList2" loCatId="list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144E5D9D-0115-4E22-9B3F-4D44B8B41E02}">
      <dgm:prSet custT="1"/>
      <dgm:spPr/>
      <dgm:t>
        <a:bodyPr/>
        <a:lstStyle/>
        <a:p>
          <a:r>
            <a:rPr lang="en-US" sz="1600" dirty="0" smtClean="0"/>
            <a:t>Active Directory Lightweight Directory </a:t>
          </a:r>
          <a:r>
            <a:rPr lang="sl-SI" sz="1600" dirty="0" smtClean="0"/>
            <a:t>servis (za potrebe Exchange strežnika)</a:t>
          </a:r>
          <a:r>
            <a:rPr lang="en-US" sz="1600" dirty="0" smtClean="0"/>
            <a:t> </a:t>
          </a:r>
        </a:p>
      </dgm:t>
    </dgm:pt>
    <dgm:pt modelId="{AC76434F-8100-4BEB-BDED-8E704D1D8C18}" type="parTrans" cxnId="{B3E8C46F-AF89-469C-80C3-AC69182F3B89}">
      <dgm:prSet/>
      <dgm:spPr/>
      <dgm:t>
        <a:bodyPr/>
        <a:lstStyle/>
        <a:p>
          <a:endParaRPr lang="en-US"/>
        </a:p>
      </dgm:t>
    </dgm:pt>
    <dgm:pt modelId="{47080315-5F45-4BF2-B3CD-1503D7EB1C64}" type="sibTrans" cxnId="{B3E8C46F-AF89-469C-80C3-AC69182F3B89}">
      <dgm:prSet/>
      <dgm:spPr/>
      <dgm:t>
        <a:bodyPr/>
        <a:lstStyle/>
        <a:p>
          <a:endParaRPr lang="en-US"/>
        </a:p>
      </dgm:t>
    </dgm:pt>
    <dgm:pt modelId="{AFBD9663-4CED-4655-8F4F-737B8906A417}">
      <dgm:prSet custT="1"/>
      <dgm:spPr/>
      <dgm:t>
        <a:bodyPr/>
        <a:lstStyle/>
        <a:p>
          <a:r>
            <a:rPr lang="en-US" sz="1600" dirty="0" smtClean="0"/>
            <a:t>Exchange Server Edge</a:t>
          </a:r>
        </a:p>
      </dgm:t>
    </dgm:pt>
    <dgm:pt modelId="{F6880390-69CC-4A96-A24D-6635E55BD25F}" type="parTrans" cxnId="{E7224C48-E194-4B70-A9CC-903531F56136}">
      <dgm:prSet/>
      <dgm:spPr/>
      <dgm:t>
        <a:bodyPr/>
        <a:lstStyle/>
        <a:p>
          <a:endParaRPr lang="en-US"/>
        </a:p>
      </dgm:t>
    </dgm:pt>
    <dgm:pt modelId="{D41114FE-6CEF-4CEB-946A-D120C9ABB45E}" type="sibTrans" cxnId="{E7224C48-E194-4B70-A9CC-903531F56136}">
      <dgm:prSet/>
      <dgm:spPr/>
      <dgm:t>
        <a:bodyPr/>
        <a:lstStyle/>
        <a:p>
          <a:endParaRPr lang="en-US"/>
        </a:p>
      </dgm:t>
    </dgm:pt>
    <dgm:pt modelId="{6DC2D787-492E-4C2B-A4FC-A34662E1956F}">
      <dgm:prSet custT="1"/>
      <dgm:spPr/>
      <dgm:t>
        <a:bodyPr/>
        <a:lstStyle/>
        <a:p>
          <a:r>
            <a:rPr lang="en-US" sz="1600" dirty="0" smtClean="0"/>
            <a:t>Exchange Intelligent Message filter</a:t>
          </a:r>
        </a:p>
      </dgm:t>
    </dgm:pt>
    <dgm:pt modelId="{0594485B-7875-415D-AC70-89CDDF342240}" type="parTrans" cxnId="{B4DD0914-BD4A-44BB-B0B0-E012471283BE}">
      <dgm:prSet/>
      <dgm:spPr/>
      <dgm:t>
        <a:bodyPr/>
        <a:lstStyle/>
        <a:p>
          <a:endParaRPr lang="en-US"/>
        </a:p>
      </dgm:t>
    </dgm:pt>
    <dgm:pt modelId="{FA6C0022-3C4B-450B-A77E-CC817EFB6B06}" type="sibTrans" cxnId="{B4DD0914-BD4A-44BB-B0B0-E012471283BE}">
      <dgm:prSet/>
      <dgm:spPr/>
      <dgm:t>
        <a:bodyPr/>
        <a:lstStyle/>
        <a:p>
          <a:endParaRPr lang="en-US"/>
        </a:p>
      </dgm:t>
    </dgm:pt>
    <dgm:pt modelId="{D8CEC567-B21B-4789-AA79-4B498358BD91}">
      <dgm:prSet custT="1"/>
      <dgm:spPr/>
      <dgm:t>
        <a:bodyPr/>
        <a:lstStyle/>
        <a:p>
          <a:r>
            <a:rPr lang="en-US" sz="1600" dirty="0" smtClean="0"/>
            <a:t>Threat Management Gateway</a:t>
          </a:r>
        </a:p>
      </dgm:t>
    </dgm:pt>
    <dgm:pt modelId="{D5B4233F-1D23-4675-A019-326099E53E6F}" type="parTrans" cxnId="{A1E93815-6AF6-4336-B144-3ED1F7D7F36E}">
      <dgm:prSet/>
      <dgm:spPr/>
      <dgm:t>
        <a:bodyPr/>
        <a:lstStyle/>
        <a:p>
          <a:endParaRPr lang="en-US"/>
        </a:p>
      </dgm:t>
    </dgm:pt>
    <dgm:pt modelId="{522F34D3-FB91-47E9-9B68-C9409F2EBFB7}" type="sibTrans" cxnId="{A1E93815-6AF6-4336-B144-3ED1F7D7F36E}">
      <dgm:prSet/>
      <dgm:spPr/>
      <dgm:t>
        <a:bodyPr/>
        <a:lstStyle/>
        <a:p>
          <a:endParaRPr lang="en-US"/>
        </a:p>
      </dgm:t>
    </dgm:pt>
    <dgm:pt modelId="{FB8974CC-EFAA-43C7-B328-26F3B56D7E88}">
      <dgm:prSet custT="1"/>
      <dgm:spPr/>
      <dgm:t>
        <a:bodyPr/>
        <a:lstStyle/>
        <a:p>
          <a:r>
            <a:rPr lang="en-US" sz="1600" dirty="0" smtClean="0"/>
            <a:t>Remote Web Workplace</a:t>
          </a:r>
        </a:p>
      </dgm:t>
    </dgm:pt>
    <dgm:pt modelId="{108FC026-C7CB-4BDE-85E6-F8BEF6BA33EA}" type="parTrans" cxnId="{297A9244-440A-40A0-B41C-FE390C93ECBB}">
      <dgm:prSet/>
      <dgm:spPr/>
      <dgm:t>
        <a:bodyPr/>
        <a:lstStyle/>
        <a:p>
          <a:endParaRPr lang="en-US"/>
        </a:p>
      </dgm:t>
    </dgm:pt>
    <dgm:pt modelId="{E1A615B0-381D-41E1-A7E4-B97F429163C8}" type="sibTrans" cxnId="{297A9244-440A-40A0-B41C-FE390C93ECBB}">
      <dgm:prSet/>
      <dgm:spPr/>
      <dgm:t>
        <a:bodyPr/>
        <a:lstStyle/>
        <a:p>
          <a:endParaRPr lang="en-US"/>
        </a:p>
      </dgm:t>
    </dgm:pt>
    <dgm:pt modelId="{7372B4ED-0634-4EC1-8C5E-CA234CF2609E}">
      <dgm:prSet custT="1"/>
      <dgm:spPr/>
      <dgm:t>
        <a:bodyPr/>
        <a:lstStyle/>
        <a:p>
          <a:r>
            <a:rPr lang="en-US" sz="1600" dirty="0" smtClean="0"/>
            <a:t>Routing and remote access service</a:t>
          </a:r>
          <a:r>
            <a:rPr lang="sl-SI" sz="1600" dirty="0" smtClean="0"/>
            <a:t> (RRAS)</a:t>
          </a:r>
          <a:endParaRPr lang="en-US" sz="1600" dirty="0" smtClean="0"/>
        </a:p>
      </dgm:t>
    </dgm:pt>
    <dgm:pt modelId="{E4EAA7E8-E23A-4BF0-83CB-CE612F859495}" type="parTrans" cxnId="{54A5D40F-CE75-4D2A-A49E-297D48F12BB0}">
      <dgm:prSet/>
      <dgm:spPr/>
      <dgm:t>
        <a:bodyPr/>
        <a:lstStyle/>
        <a:p>
          <a:endParaRPr lang="en-US"/>
        </a:p>
      </dgm:t>
    </dgm:pt>
    <dgm:pt modelId="{E235A44A-25F2-40E8-8B0B-D2D3D00F6C83}" type="sibTrans" cxnId="{54A5D40F-CE75-4D2A-A49E-297D48F12BB0}">
      <dgm:prSet/>
      <dgm:spPr/>
      <dgm:t>
        <a:bodyPr/>
        <a:lstStyle/>
        <a:p>
          <a:endParaRPr lang="en-US"/>
        </a:p>
      </dgm:t>
    </dgm:pt>
    <dgm:pt modelId="{B2F0B0B0-2565-4F30-99C7-222CF377A531}">
      <dgm:prSet custT="1"/>
      <dgm:spPr/>
      <dgm:t>
        <a:bodyPr/>
        <a:lstStyle/>
        <a:p>
          <a:r>
            <a:rPr lang="en-US" sz="1600" dirty="0" smtClean="0"/>
            <a:t>System Center Operations Manager agent</a:t>
          </a:r>
        </a:p>
      </dgm:t>
    </dgm:pt>
    <dgm:pt modelId="{F3CCF462-7ACC-456A-BFA3-09F25AA254CF}" type="parTrans" cxnId="{4D1EBBEA-02E7-4AFD-99BF-C1BA0A63CB17}">
      <dgm:prSet/>
      <dgm:spPr/>
      <dgm:t>
        <a:bodyPr/>
        <a:lstStyle/>
        <a:p>
          <a:endParaRPr lang="en-US"/>
        </a:p>
      </dgm:t>
    </dgm:pt>
    <dgm:pt modelId="{D56D993D-6B65-4FB0-9C60-AE9E5AFFA88A}" type="sibTrans" cxnId="{4D1EBBEA-02E7-4AFD-99BF-C1BA0A63CB17}">
      <dgm:prSet/>
      <dgm:spPr/>
      <dgm:t>
        <a:bodyPr/>
        <a:lstStyle/>
        <a:p>
          <a:endParaRPr lang="en-US"/>
        </a:p>
      </dgm:t>
    </dgm:pt>
    <dgm:pt modelId="{9E0365E4-CA98-4048-8035-73599BE68886}">
      <dgm:prSet custT="1"/>
      <dgm:spPr/>
      <dgm:t>
        <a:bodyPr/>
        <a:lstStyle/>
        <a:p>
          <a:r>
            <a:rPr lang="en-US" sz="1600" dirty="0" smtClean="0"/>
            <a:t>SQL Server Express (</a:t>
          </a:r>
          <a:r>
            <a:rPr lang="sl-SI" sz="1600" dirty="0" smtClean="0"/>
            <a:t>za potrebe</a:t>
          </a:r>
          <a:r>
            <a:rPr lang="en-US" sz="1600" dirty="0" smtClean="0"/>
            <a:t> Threat Management Gateway)</a:t>
          </a:r>
        </a:p>
      </dgm:t>
    </dgm:pt>
    <dgm:pt modelId="{8CA1BE04-8A01-4927-85E9-2B5B6ECAE530}" type="parTrans" cxnId="{8D72E5C9-C523-4796-A9A9-0D1BF08C5041}">
      <dgm:prSet/>
      <dgm:spPr/>
      <dgm:t>
        <a:bodyPr/>
        <a:lstStyle/>
        <a:p>
          <a:endParaRPr lang="en-US"/>
        </a:p>
      </dgm:t>
    </dgm:pt>
    <dgm:pt modelId="{B5D8709A-F8C7-41B9-A5AC-9B4D7BBB4B0B}" type="sibTrans" cxnId="{8D72E5C9-C523-4796-A9A9-0D1BF08C5041}">
      <dgm:prSet/>
      <dgm:spPr/>
      <dgm:t>
        <a:bodyPr/>
        <a:lstStyle/>
        <a:p>
          <a:endParaRPr lang="en-US"/>
        </a:p>
      </dgm:t>
    </dgm:pt>
    <dgm:pt modelId="{6AFF1A55-9F72-4A69-9DF7-A5C00D6417A4}">
      <dgm:prSet custT="1"/>
      <dgm:spPr/>
      <dgm:t>
        <a:bodyPr/>
        <a:lstStyle/>
        <a:p>
          <a:r>
            <a:rPr lang="en-US" sz="1600" dirty="0" smtClean="0"/>
            <a:t>Windows Server 2008</a:t>
          </a:r>
          <a:endParaRPr lang="en-US" sz="1600" dirty="0"/>
        </a:p>
      </dgm:t>
    </dgm:pt>
    <dgm:pt modelId="{6C020B4F-C206-47E0-A842-F593FAA85037}" type="parTrans" cxnId="{BC0BB2F6-D884-445E-88E6-8B6BE7BA3281}">
      <dgm:prSet/>
      <dgm:spPr/>
      <dgm:t>
        <a:bodyPr/>
        <a:lstStyle/>
        <a:p>
          <a:endParaRPr lang="en-US"/>
        </a:p>
      </dgm:t>
    </dgm:pt>
    <dgm:pt modelId="{B425E06F-9296-4DC7-A5E5-00CD2E64CAC2}" type="sibTrans" cxnId="{BC0BB2F6-D884-445E-88E6-8B6BE7BA3281}">
      <dgm:prSet/>
      <dgm:spPr/>
      <dgm:t>
        <a:bodyPr/>
        <a:lstStyle/>
        <a:p>
          <a:endParaRPr lang="en-US"/>
        </a:p>
      </dgm:t>
    </dgm:pt>
    <dgm:pt modelId="{249B52F4-57BB-4488-8662-57D482622FE3}" type="pres">
      <dgm:prSet presAssocID="{02791B85-C473-4A2B-80D9-EB3302349A0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de-DE"/>
        </a:p>
      </dgm:t>
    </dgm:pt>
    <dgm:pt modelId="{67B32D3F-1A62-4E3C-B88C-B7A5486D94D6}" type="pres">
      <dgm:prSet presAssocID="{144E5D9D-0115-4E22-9B3F-4D44B8B41E02}" presName="parentText" presStyleLbl="node1" presStyleIdx="0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AFF0F5D-D9F4-4F77-97AC-4A89519B95C3}" type="pres">
      <dgm:prSet presAssocID="{47080315-5F45-4BF2-B3CD-1503D7EB1C64}" presName="spacer" presStyleCnt="0"/>
      <dgm:spPr/>
    </dgm:pt>
    <dgm:pt modelId="{DC394CAD-95AE-473E-8354-AF098244FADC}" type="pres">
      <dgm:prSet presAssocID="{AFBD9663-4CED-4655-8F4F-737B8906A417}" presName="parentText" presStyleLbl="node1" presStyleIdx="1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AAFDA6A-8F92-4673-864C-1555B7D624BF}" type="pres">
      <dgm:prSet presAssocID="{D41114FE-6CEF-4CEB-946A-D120C9ABB45E}" presName="spacer" presStyleCnt="0"/>
      <dgm:spPr/>
    </dgm:pt>
    <dgm:pt modelId="{1A51CAB8-DF0D-4C5D-8E8C-F40EDEFD8AAB}" type="pres">
      <dgm:prSet presAssocID="{6DC2D787-492E-4C2B-A4FC-A34662E1956F}" presName="parentText" presStyleLbl="node1" presStyleIdx="2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1247736-2015-4159-9C66-49405F5FB1FB}" type="pres">
      <dgm:prSet presAssocID="{FA6C0022-3C4B-450B-A77E-CC817EFB6B06}" presName="spacer" presStyleCnt="0"/>
      <dgm:spPr/>
    </dgm:pt>
    <dgm:pt modelId="{8E42D003-F15C-465C-81B7-76F6CE05338A}" type="pres">
      <dgm:prSet presAssocID="{D8CEC567-B21B-4789-AA79-4B498358BD91}" presName="parentText" presStyleLbl="node1" presStyleIdx="3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05D789B-BF10-4243-82CF-4FBC816BAF3C}" type="pres">
      <dgm:prSet presAssocID="{522F34D3-FB91-47E9-9B68-C9409F2EBFB7}" presName="spacer" presStyleCnt="0"/>
      <dgm:spPr/>
    </dgm:pt>
    <dgm:pt modelId="{0D931AAE-0F40-4670-9068-42A3369B4BA5}" type="pres">
      <dgm:prSet presAssocID="{FB8974CC-EFAA-43C7-B328-26F3B56D7E88}" presName="parentText" presStyleLbl="node1" presStyleIdx="4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5FCD709-8A9C-4A82-A8D5-8ABC0056A431}" type="pres">
      <dgm:prSet presAssocID="{E1A615B0-381D-41E1-A7E4-B97F429163C8}" presName="spacer" presStyleCnt="0"/>
      <dgm:spPr/>
    </dgm:pt>
    <dgm:pt modelId="{B9F930DC-0F59-48AE-B275-62FFCA6FC3FD}" type="pres">
      <dgm:prSet presAssocID="{7372B4ED-0634-4EC1-8C5E-CA234CF2609E}" presName="parentText" presStyleLbl="node1" presStyleIdx="5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CE3D6D3-0E24-4A44-8B31-BD34C5FB34BD}" type="pres">
      <dgm:prSet presAssocID="{E235A44A-25F2-40E8-8B0B-D2D3D00F6C83}" presName="spacer" presStyleCnt="0"/>
      <dgm:spPr/>
    </dgm:pt>
    <dgm:pt modelId="{A99331E1-F160-4E58-9B7E-E4564E989695}" type="pres">
      <dgm:prSet presAssocID="{B2F0B0B0-2565-4F30-99C7-222CF377A531}" presName="parentText" presStyleLbl="node1" presStyleIdx="6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A278CD0-E4E9-494A-8682-849C6EA0968A}" type="pres">
      <dgm:prSet presAssocID="{D56D993D-6B65-4FB0-9C60-AE9E5AFFA88A}" presName="spacer" presStyleCnt="0"/>
      <dgm:spPr/>
    </dgm:pt>
    <dgm:pt modelId="{CCCB4AEE-031F-4A5D-B339-84434574A341}" type="pres">
      <dgm:prSet presAssocID="{9E0365E4-CA98-4048-8035-73599BE68886}" presName="parentText" presStyleLbl="node1" presStyleIdx="7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2A0A9F5-34C7-495C-9979-95256AB3163C}" type="pres">
      <dgm:prSet presAssocID="{B5D8709A-F8C7-41B9-A5AC-9B4D7BBB4B0B}" presName="spacer" presStyleCnt="0"/>
      <dgm:spPr/>
    </dgm:pt>
    <dgm:pt modelId="{A84DCAB0-4525-4D9F-A1A9-F2D09D426B57}" type="pres">
      <dgm:prSet presAssocID="{6AFF1A55-9F72-4A69-9DF7-A5C00D6417A4}" presName="parentText" presStyleLbl="node1" presStyleIdx="8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B5FB2D4-EB0E-4379-9CAF-CE7356FAFABA}" type="presOf" srcId="{AFBD9663-4CED-4655-8F4F-737B8906A417}" destId="{DC394CAD-95AE-473E-8354-AF098244FADC}" srcOrd="0" destOrd="0" presId="urn:microsoft.com/office/officeart/2005/8/layout/vList2"/>
    <dgm:cxn modelId="{3FD0B9D2-D5A2-47F1-A0B0-6ED248816EB4}" type="presOf" srcId="{6AFF1A55-9F72-4A69-9DF7-A5C00D6417A4}" destId="{A84DCAB0-4525-4D9F-A1A9-F2D09D426B57}" srcOrd="0" destOrd="0" presId="urn:microsoft.com/office/officeart/2005/8/layout/vList2"/>
    <dgm:cxn modelId="{204FEB46-E174-46B6-821E-D390747EAEAE}" type="presOf" srcId="{B2F0B0B0-2565-4F30-99C7-222CF377A531}" destId="{A99331E1-F160-4E58-9B7E-E4564E989695}" srcOrd="0" destOrd="0" presId="urn:microsoft.com/office/officeart/2005/8/layout/vList2"/>
    <dgm:cxn modelId="{B3E8C46F-AF89-469C-80C3-AC69182F3B89}" srcId="{02791B85-C473-4A2B-80D9-EB3302349A01}" destId="{144E5D9D-0115-4E22-9B3F-4D44B8B41E02}" srcOrd="0" destOrd="0" parTransId="{AC76434F-8100-4BEB-BDED-8E704D1D8C18}" sibTransId="{47080315-5F45-4BF2-B3CD-1503D7EB1C64}"/>
    <dgm:cxn modelId="{A1E93815-6AF6-4336-B144-3ED1F7D7F36E}" srcId="{02791B85-C473-4A2B-80D9-EB3302349A01}" destId="{D8CEC567-B21B-4789-AA79-4B498358BD91}" srcOrd="3" destOrd="0" parTransId="{D5B4233F-1D23-4675-A019-326099E53E6F}" sibTransId="{522F34D3-FB91-47E9-9B68-C9409F2EBFB7}"/>
    <dgm:cxn modelId="{54A5D40F-CE75-4D2A-A49E-297D48F12BB0}" srcId="{02791B85-C473-4A2B-80D9-EB3302349A01}" destId="{7372B4ED-0634-4EC1-8C5E-CA234CF2609E}" srcOrd="5" destOrd="0" parTransId="{E4EAA7E8-E23A-4BF0-83CB-CE612F859495}" sibTransId="{E235A44A-25F2-40E8-8B0B-D2D3D00F6C83}"/>
    <dgm:cxn modelId="{ACEAEBD3-D3D2-4EBC-8105-8218A1B22329}" type="presOf" srcId="{7372B4ED-0634-4EC1-8C5E-CA234CF2609E}" destId="{B9F930DC-0F59-48AE-B275-62FFCA6FC3FD}" srcOrd="0" destOrd="0" presId="urn:microsoft.com/office/officeart/2005/8/layout/vList2"/>
    <dgm:cxn modelId="{E7224C48-E194-4B70-A9CC-903531F56136}" srcId="{02791B85-C473-4A2B-80D9-EB3302349A01}" destId="{AFBD9663-4CED-4655-8F4F-737B8906A417}" srcOrd="1" destOrd="0" parTransId="{F6880390-69CC-4A96-A24D-6635E55BD25F}" sibTransId="{D41114FE-6CEF-4CEB-946A-D120C9ABB45E}"/>
    <dgm:cxn modelId="{4D1EBBEA-02E7-4AFD-99BF-C1BA0A63CB17}" srcId="{02791B85-C473-4A2B-80D9-EB3302349A01}" destId="{B2F0B0B0-2565-4F30-99C7-222CF377A531}" srcOrd="6" destOrd="0" parTransId="{F3CCF462-7ACC-456A-BFA3-09F25AA254CF}" sibTransId="{D56D993D-6B65-4FB0-9C60-AE9E5AFFA88A}"/>
    <dgm:cxn modelId="{EEA86D89-DAE8-4F53-A4C8-300E9AF2BCF5}" type="presOf" srcId="{FB8974CC-EFAA-43C7-B328-26F3B56D7E88}" destId="{0D931AAE-0F40-4670-9068-42A3369B4BA5}" srcOrd="0" destOrd="0" presId="urn:microsoft.com/office/officeart/2005/8/layout/vList2"/>
    <dgm:cxn modelId="{BC0BB2F6-D884-445E-88E6-8B6BE7BA3281}" srcId="{02791B85-C473-4A2B-80D9-EB3302349A01}" destId="{6AFF1A55-9F72-4A69-9DF7-A5C00D6417A4}" srcOrd="8" destOrd="0" parTransId="{6C020B4F-C206-47E0-A842-F593FAA85037}" sibTransId="{B425E06F-9296-4DC7-A5E5-00CD2E64CAC2}"/>
    <dgm:cxn modelId="{7FC3AB9A-CAE3-4C51-9B37-74CAD3BA891D}" type="presOf" srcId="{9E0365E4-CA98-4048-8035-73599BE68886}" destId="{CCCB4AEE-031F-4A5D-B339-84434574A341}" srcOrd="0" destOrd="0" presId="urn:microsoft.com/office/officeart/2005/8/layout/vList2"/>
    <dgm:cxn modelId="{0959C36B-AF07-4BAD-B8DF-D6380D44637C}" type="presOf" srcId="{144E5D9D-0115-4E22-9B3F-4D44B8B41E02}" destId="{67B32D3F-1A62-4E3C-B88C-B7A5486D94D6}" srcOrd="0" destOrd="0" presId="urn:microsoft.com/office/officeart/2005/8/layout/vList2"/>
    <dgm:cxn modelId="{8D72E5C9-C523-4796-A9A9-0D1BF08C5041}" srcId="{02791B85-C473-4A2B-80D9-EB3302349A01}" destId="{9E0365E4-CA98-4048-8035-73599BE68886}" srcOrd="7" destOrd="0" parTransId="{8CA1BE04-8A01-4927-85E9-2B5B6ECAE530}" sibTransId="{B5D8709A-F8C7-41B9-A5AC-9B4D7BBB4B0B}"/>
    <dgm:cxn modelId="{297A9244-440A-40A0-B41C-FE390C93ECBB}" srcId="{02791B85-C473-4A2B-80D9-EB3302349A01}" destId="{FB8974CC-EFAA-43C7-B328-26F3B56D7E88}" srcOrd="4" destOrd="0" parTransId="{108FC026-C7CB-4BDE-85E6-F8BEF6BA33EA}" sibTransId="{E1A615B0-381D-41E1-A7E4-B97F429163C8}"/>
    <dgm:cxn modelId="{3AB01E1B-9E90-4485-B85F-979077820738}" type="presOf" srcId="{6DC2D787-492E-4C2B-A4FC-A34662E1956F}" destId="{1A51CAB8-DF0D-4C5D-8E8C-F40EDEFD8AAB}" srcOrd="0" destOrd="0" presId="urn:microsoft.com/office/officeart/2005/8/layout/vList2"/>
    <dgm:cxn modelId="{FA4B38EB-4360-4133-BBAD-24AF31F70B69}" type="presOf" srcId="{D8CEC567-B21B-4789-AA79-4B498358BD91}" destId="{8E42D003-F15C-465C-81B7-76F6CE05338A}" srcOrd="0" destOrd="0" presId="urn:microsoft.com/office/officeart/2005/8/layout/vList2"/>
    <dgm:cxn modelId="{4DA43DF7-E818-4F18-BF8D-C8BFE70AD51A}" type="presOf" srcId="{02791B85-C473-4A2B-80D9-EB3302349A01}" destId="{249B52F4-57BB-4488-8662-57D482622FE3}" srcOrd="0" destOrd="0" presId="urn:microsoft.com/office/officeart/2005/8/layout/vList2"/>
    <dgm:cxn modelId="{B4DD0914-BD4A-44BB-B0B0-E012471283BE}" srcId="{02791B85-C473-4A2B-80D9-EB3302349A01}" destId="{6DC2D787-492E-4C2B-A4FC-A34662E1956F}" srcOrd="2" destOrd="0" parTransId="{0594485B-7875-415D-AC70-89CDDF342240}" sibTransId="{FA6C0022-3C4B-450B-A77E-CC817EFB6B06}"/>
    <dgm:cxn modelId="{E8C4E856-572A-411E-B7D5-6B1253D48CA5}" type="presParOf" srcId="{249B52F4-57BB-4488-8662-57D482622FE3}" destId="{67B32D3F-1A62-4E3C-B88C-B7A5486D94D6}" srcOrd="0" destOrd="0" presId="urn:microsoft.com/office/officeart/2005/8/layout/vList2"/>
    <dgm:cxn modelId="{0F82B1E1-4E4D-4199-BB65-242E61AA2850}" type="presParOf" srcId="{249B52F4-57BB-4488-8662-57D482622FE3}" destId="{AAFF0F5D-D9F4-4F77-97AC-4A89519B95C3}" srcOrd="1" destOrd="0" presId="urn:microsoft.com/office/officeart/2005/8/layout/vList2"/>
    <dgm:cxn modelId="{C8756356-3E37-4453-8073-C6E462CC69E6}" type="presParOf" srcId="{249B52F4-57BB-4488-8662-57D482622FE3}" destId="{DC394CAD-95AE-473E-8354-AF098244FADC}" srcOrd="2" destOrd="0" presId="urn:microsoft.com/office/officeart/2005/8/layout/vList2"/>
    <dgm:cxn modelId="{20C27F4C-D6A5-46B1-9AE9-98C9688358FC}" type="presParOf" srcId="{249B52F4-57BB-4488-8662-57D482622FE3}" destId="{8AAFDA6A-8F92-4673-864C-1555B7D624BF}" srcOrd="3" destOrd="0" presId="urn:microsoft.com/office/officeart/2005/8/layout/vList2"/>
    <dgm:cxn modelId="{FF824F77-024A-4D7D-BCED-BFA8012270E2}" type="presParOf" srcId="{249B52F4-57BB-4488-8662-57D482622FE3}" destId="{1A51CAB8-DF0D-4C5D-8E8C-F40EDEFD8AAB}" srcOrd="4" destOrd="0" presId="urn:microsoft.com/office/officeart/2005/8/layout/vList2"/>
    <dgm:cxn modelId="{AA4E20DF-35B2-443A-A03A-BA6E357AA5F7}" type="presParOf" srcId="{249B52F4-57BB-4488-8662-57D482622FE3}" destId="{61247736-2015-4159-9C66-49405F5FB1FB}" srcOrd="5" destOrd="0" presId="urn:microsoft.com/office/officeart/2005/8/layout/vList2"/>
    <dgm:cxn modelId="{A3CF8869-45A8-461E-B750-7F18783B1AFC}" type="presParOf" srcId="{249B52F4-57BB-4488-8662-57D482622FE3}" destId="{8E42D003-F15C-465C-81B7-76F6CE05338A}" srcOrd="6" destOrd="0" presId="urn:microsoft.com/office/officeart/2005/8/layout/vList2"/>
    <dgm:cxn modelId="{5762130A-32D9-4F90-811F-C53332E4D445}" type="presParOf" srcId="{249B52F4-57BB-4488-8662-57D482622FE3}" destId="{105D789B-BF10-4243-82CF-4FBC816BAF3C}" srcOrd="7" destOrd="0" presId="urn:microsoft.com/office/officeart/2005/8/layout/vList2"/>
    <dgm:cxn modelId="{F12F7F04-0D9D-4929-B064-C3E8407EEB83}" type="presParOf" srcId="{249B52F4-57BB-4488-8662-57D482622FE3}" destId="{0D931AAE-0F40-4670-9068-42A3369B4BA5}" srcOrd="8" destOrd="0" presId="urn:microsoft.com/office/officeart/2005/8/layout/vList2"/>
    <dgm:cxn modelId="{14CC6CE4-5831-496F-9E06-2483C5D81B9E}" type="presParOf" srcId="{249B52F4-57BB-4488-8662-57D482622FE3}" destId="{65FCD709-8A9C-4A82-A8D5-8ABC0056A431}" srcOrd="9" destOrd="0" presId="urn:microsoft.com/office/officeart/2005/8/layout/vList2"/>
    <dgm:cxn modelId="{01B06E1B-6B8B-4251-893B-AFDAAF6D7EFB}" type="presParOf" srcId="{249B52F4-57BB-4488-8662-57D482622FE3}" destId="{B9F930DC-0F59-48AE-B275-62FFCA6FC3FD}" srcOrd="10" destOrd="0" presId="urn:microsoft.com/office/officeart/2005/8/layout/vList2"/>
    <dgm:cxn modelId="{4F063711-CB25-49BE-A930-74AE73DD4DE4}" type="presParOf" srcId="{249B52F4-57BB-4488-8662-57D482622FE3}" destId="{ACE3D6D3-0E24-4A44-8B31-BD34C5FB34BD}" srcOrd="11" destOrd="0" presId="urn:microsoft.com/office/officeart/2005/8/layout/vList2"/>
    <dgm:cxn modelId="{47282637-5432-4C8A-A097-7FD81E5338B3}" type="presParOf" srcId="{249B52F4-57BB-4488-8662-57D482622FE3}" destId="{A99331E1-F160-4E58-9B7E-E4564E989695}" srcOrd="12" destOrd="0" presId="urn:microsoft.com/office/officeart/2005/8/layout/vList2"/>
    <dgm:cxn modelId="{6EBF1490-1B82-4540-B2C5-F0B1925CC558}" type="presParOf" srcId="{249B52F4-57BB-4488-8662-57D482622FE3}" destId="{7A278CD0-E4E9-494A-8682-849C6EA0968A}" srcOrd="13" destOrd="0" presId="urn:microsoft.com/office/officeart/2005/8/layout/vList2"/>
    <dgm:cxn modelId="{033D20F4-A188-409C-98BE-9A87126074D4}" type="presParOf" srcId="{249B52F4-57BB-4488-8662-57D482622FE3}" destId="{CCCB4AEE-031F-4A5D-B339-84434574A341}" srcOrd="14" destOrd="0" presId="urn:microsoft.com/office/officeart/2005/8/layout/vList2"/>
    <dgm:cxn modelId="{86F60BB7-9859-4946-BA8C-8A6C1B68DA16}" type="presParOf" srcId="{249B52F4-57BB-4488-8662-57D482622FE3}" destId="{A2A0A9F5-34C7-495C-9979-95256AB3163C}" srcOrd="15" destOrd="0" presId="urn:microsoft.com/office/officeart/2005/8/layout/vList2"/>
    <dgm:cxn modelId="{786AF405-C7FD-4EAA-AFCB-E02E22D8FA72}" type="presParOf" srcId="{249B52F4-57BB-4488-8662-57D482622FE3}" destId="{A84DCAB0-4525-4D9F-A1A9-F2D09D426B57}" srcOrd="16" destOrd="0" presId="urn:microsoft.com/office/officeart/2005/8/layout/vList2"/>
  </dgm:cxnLst>
  <dgm:bg/>
  <dgm:whole/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02791B85-C473-4A2B-80D9-EB3302349A01}" type="doc">
      <dgm:prSet loTypeId="urn:microsoft.com/office/officeart/2005/8/layout/vList2" loCatId="list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62C07BBB-6916-4FC4-B2BC-2039EDAFAF79}">
      <dgm:prSet/>
      <dgm:spPr/>
      <dgm:t>
        <a:bodyPr/>
        <a:lstStyle/>
        <a:p>
          <a:r>
            <a:rPr lang="sl-SI" dirty="0" smtClean="0"/>
            <a:t>Omrežje pred vpeljavo EBS</a:t>
          </a:r>
          <a:endParaRPr lang="en-US" dirty="0"/>
        </a:p>
      </dgm:t>
    </dgm:pt>
    <dgm:pt modelId="{AB77A68A-33A0-449E-BFE4-D8AE3948BE97}" type="parTrans" cxnId="{69C67973-12DD-41B7-ADCD-BE9AC25379D1}">
      <dgm:prSet/>
      <dgm:spPr/>
      <dgm:t>
        <a:bodyPr/>
        <a:lstStyle/>
        <a:p>
          <a:endParaRPr lang="en-US"/>
        </a:p>
      </dgm:t>
    </dgm:pt>
    <dgm:pt modelId="{6BDDD583-6059-4E46-8E31-75C48FD3FEB5}" type="sibTrans" cxnId="{69C67973-12DD-41B7-ADCD-BE9AC25379D1}">
      <dgm:prSet/>
      <dgm:spPr/>
      <dgm:t>
        <a:bodyPr/>
        <a:lstStyle/>
        <a:p>
          <a:endParaRPr lang="en-US"/>
        </a:p>
      </dgm:t>
    </dgm:pt>
    <dgm:pt modelId="{49354B20-B9F3-4B44-871C-B483A516F1FB}">
      <dgm:prSet/>
      <dgm:spPr/>
      <dgm:t>
        <a:bodyPr/>
        <a:lstStyle/>
        <a:p>
          <a:r>
            <a:rPr lang="sl-SI" dirty="0" smtClean="0"/>
            <a:t>EBS prevzame vlogo požarnega zidu v omrežju</a:t>
          </a:r>
          <a:endParaRPr lang="en-US" dirty="0"/>
        </a:p>
      </dgm:t>
    </dgm:pt>
    <dgm:pt modelId="{68A6C3C0-DCF1-4407-8B88-C96242E51093}" type="parTrans" cxnId="{D972BFD5-CE6B-4B9B-933F-06D406DD40A7}">
      <dgm:prSet/>
      <dgm:spPr/>
      <dgm:t>
        <a:bodyPr/>
        <a:lstStyle/>
        <a:p>
          <a:endParaRPr lang="en-US"/>
        </a:p>
      </dgm:t>
    </dgm:pt>
    <dgm:pt modelId="{88486129-056C-456C-9181-0416350F5449}" type="sibTrans" cxnId="{D972BFD5-CE6B-4B9B-933F-06D406DD40A7}">
      <dgm:prSet/>
      <dgm:spPr/>
      <dgm:t>
        <a:bodyPr/>
        <a:lstStyle/>
        <a:p>
          <a:endParaRPr lang="en-US"/>
        </a:p>
      </dgm:t>
    </dgm:pt>
    <dgm:pt modelId="{BBB4E6EC-A1FE-4A71-9A28-0E442923EAA9}">
      <dgm:prSet/>
      <dgm:spPr/>
      <dgm:t>
        <a:bodyPr/>
        <a:lstStyle/>
        <a:p>
          <a:endParaRPr lang="en-US" dirty="0"/>
        </a:p>
      </dgm:t>
    </dgm:pt>
    <dgm:pt modelId="{CC73B37F-EF5E-4924-A5B3-1FF30F758768}" type="parTrans" cxnId="{A4E0DEF2-AA4D-48EE-A13C-44946164D2B2}">
      <dgm:prSet/>
      <dgm:spPr/>
      <dgm:t>
        <a:bodyPr/>
        <a:lstStyle/>
        <a:p>
          <a:endParaRPr lang="en-US"/>
        </a:p>
      </dgm:t>
    </dgm:pt>
    <dgm:pt modelId="{73563842-D561-4E9B-9846-9540FA28A07C}" type="sibTrans" cxnId="{A4E0DEF2-AA4D-48EE-A13C-44946164D2B2}">
      <dgm:prSet/>
      <dgm:spPr/>
      <dgm:t>
        <a:bodyPr/>
        <a:lstStyle/>
        <a:p>
          <a:endParaRPr lang="en-US"/>
        </a:p>
      </dgm:t>
    </dgm:pt>
    <dgm:pt modelId="{47302024-EEBB-46E6-B38B-8246E015877B}">
      <dgm:prSet/>
      <dgm:spPr/>
      <dgm:t>
        <a:bodyPr/>
        <a:lstStyle/>
        <a:p>
          <a:endParaRPr lang="en-US" dirty="0"/>
        </a:p>
      </dgm:t>
    </dgm:pt>
    <dgm:pt modelId="{1A3D673C-3FEE-4CF0-9BB8-FF8C2FAA47EE}" type="parTrans" cxnId="{79BF2DBD-B0D0-46FA-AE0D-858CE0F3A70B}">
      <dgm:prSet/>
      <dgm:spPr/>
      <dgm:t>
        <a:bodyPr/>
        <a:lstStyle/>
        <a:p>
          <a:endParaRPr lang="en-US"/>
        </a:p>
      </dgm:t>
    </dgm:pt>
    <dgm:pt modelId="{DF0039D9-5C6C-4B58-A537-45593C50E52E}" type="sibTrans" cxnId="{79BF2DBD-B0D0-46FA-AE0D-858CE0F3A70B}">
      <dgm:prSet/>
      <dgm:spPr/>
      <dgm:t>
        <a:bodyPr/>
        <a:lstStyle/>
        <a:p>
          <a:endParaRPr lang="en-US"/>
        </a:p>
      </dgm:t>
    </dgm:pt>
    <dgm:pt modelId="{C262A4FB-E7E7-461B-955E-0719E06BCD35}">
      <dgm:prSet/>
      <dgm:spPr/>
      <dgm:t>
        <a:bodyPr/>
        <a:lstStyle/>
        <a:p>
          <a:endParaRPr lang="en-US" dirty="0"/>
        </a:p>
      </dgm:t>
    </dgm:pt>
    <dgm:pt modelId="{3D07E745-C433-43F0-A556-FC875E82D938}" type="parTrans" cxnId="{90BE2763-BC91-4D5B-988C-0A782CDA622D}">
      <dgm:prSet/>
      <dgm:spPr/>
      <dgm:t>
        <a:bodyPr/>
        <a:lstStyle/>
        <a:p>
          <a:endParaRPr lang="en-US"/>
        </a:p>
      </dgm:t>
    </dgm:pt>
    <dgm:pt modelId="{4BACFAEE-F7C0-47E1-92EF-17B1318D9484}" type="sibTrans" cxnId="{90BE2763-BC91-4D5B-988C-0A782CDA622D}">
      <dgm:prSet/>
      <dgm:spPr/>
      <dgm:t>
        <a:bodyPr/>
        <a:lstStyle/>
        <a:p>
          <a:endParaRPr lang="en-US"/>
        </a:p>
      </dgm:t>
    </dgm:pt>
    <dgm:pt modelId="{3CDEDB68-AFDF-445D-816B-4876D3B35B0F}">
      <dgm:prSet/>
      <dgm:spPr/>
      <dgm:t>
        <a:bodyPr/>
        <a:lstStyle/>
        <a:p>
          <a:endParaRPr lang="en-US" dirty="0"/>
        </a:p>
      </dgm:t>
    </dgm:pt>
    <dgm:pt modelId="{A49DA067-5BD2-422F-8C0D-018530567CE4}" type="parTrans" cxnId="{1076474E-005C-4763-8F9D-9EAF97744F7B}">
      <dgm:prSet/>
      <dgm:spPr/>
      <dgm:t>
        <a:bodyPr/>
        <a:lstStyle/>
        <a:p>
          <a:endParaRPr lang="en-US"/>
        </a:p>
      </dgm:t>
    </dgm:pt>
    <dgm:pt modelId="{9116D370-E19E-4E0F-9A3A-AE5F55321EF3}" type="sibTrans" cxnId="{1076474E-005C-4763-8F9D-9EAF97744F7B}">
      <dgm:prSet/>
      <dgm:spPr/>
      <dgm:t>
        <a:bodyPr/>
        <a:lstStyle/>
        <a:p>
          <a:endParaRPr lang="en-US"/>
        </a:p>
      </dgm:t>
    </dgm:pt>
    <dgm:pt modelId="{E0DE8317-BAC6-4F59-8713-AED1F74A8FD2}">
      <dgm:prSet/>
      <dgm:spPr/>
      <dgm:t>
        <a:bodyPr/>
        <a:lstStyle/>
        <a:p>
          <a:endParaRPr lang="en-US" dirty="0"/>
        </a:p>
      </dgm:t>
    </dgm:pt>
    <dgm:pt modelId="{1F6225D9-F0FE-47A5-B8AE-B9E8889831FC}" type="sibTrans" cxnId="{D6334DC2-0E5F-4EB5-B570-D0FD657CD025}">
      <dgm:prSet/>
      <dgm:spPr/>
      <dgm:t>
        <a:bodyPr/>
        <a:lstStyle/>
        <a:p>
          <a:endParaRPr lang="en-US"/>
        </a:p>
      </dgm:t>
    </dgm:pt>
    <dgm:pt modelId="{662490CF-C726-4C0C-B30D-DEB397C6ACE7}" type="parTrans" cxnId="{D6334DC2-0E5F-4EB5-B570-D0FD657CD025}">
      <dgm:prSet/>
      <dgm:spPr/>
      <dgm:t>
        <a:bodyPr/>
        <a:lstStyle/>
        <a:p>
          <a:endParaRPr lang="en-US"/>
        </a:p>
      </dgm:t>
    </dgm:pt>
    <dgm:pt modelId="{18C0E95D-41F5-4BE3-8AE8-854ACDE657FF}">
      <dgm:prSet/>
      <dgm:spPr/>
      <dgm:t>
        <a:bodyPr/>
        <a:lstStyle/>
        <a:p>
          <a:endParaRPr lang="en-US" dirty="0"/>
        </a:p>
      </dgm:t>
    </dgm:pt>
    <dgm:pt modelId="{9DDF8664-555C-47F4-A6B1-F444795EBE3B}" type="sibTrans" cxnId="{28A35606-7A8C-4F4B-8A0A-D8E5EB3A4622}">
      <dgm:prSet/>
      <dgm:spPr/>
      <dgm:t>
        <a:bodyPr/>
        <a:lstStyle/>
        <a:p>
          <a:endParaRPr lang="en-US"/>
        </a:p>
      </dgm:t>
    </dgm:pt>
    <dgm:pt modelId="{21439061-A384-46F4-AC34-C9932E6682B9}" type="parTrans" cxnId="{28A35606-7A8C-4F4B-8A0A-D8E5EB3A4622}">
      <dgm:prSet/>
      <dgm:spPr/>
      <dgm:t>
        <a:bodyPr/>
        <a:lstStyle/>
        <a:p>
          <a:endParaRPr lang="en-US"/>
        </a:p>
      </dgm:t>
    </dgm:pt>
    <dgm:pt modelId="{2C2B83E2-0C03-4C77-B93D-FCB21DA3D962}">
      <dgm:prSet/>
      <dgm:spPr/>
      <dgm:t>
        <a:bodyPr/>
        <a:lstStyle/>
        <a:p>
          <a:endParaRPr lang="en-US" dirty="0"/>
        </a:p>
      </dgm:t>
    </dgm:pt>
    <dgm:pt modelId="{1E4E99D7-C0D3-4D85-B642-0C5CA9413566}" type="sibTrans" cxnId="{52F8F6AA-6A7B-4FB7-AE74-2242FDEEC999}">
      <dgm:prSet/>
      <dgm:spPr/>
      <dgm:t>
        <a:bodyPr/>
        <a:lstStyle/>
        <a:p>
          <a:endParaRPr lang="en-US"/>
        </a:p>
      </dgm:t>
    </dgm:pt>
    <dgm:pt modelId="{249DB9CE-923C-4F42-B01A-2CC083D8D384}" type="parTrans" cxnId="{52F8F6AA-6A7B-4FB7-AE74-2242FDEEC999}">
      <dgm:prSet/>
      <dgm:spPr/>
      <dgm:t>
        <a:bodyPr/>
        <a:lstStyle/>
        <a:p>
          <a:endParaRPr lang="en-US"/>
        </a:p>
      </dgm:t>
    </dgm:pt>
    <dgm:pt modelId="{EA79C188-DB4E-466A-A669-B595055984B5}">
      <dgm:prSet/>
      <dgm:spPr/>
      <dgm:t>
        <a:bodyPr/>
        <a:lstStyle/>
        <a:p>
          <a:endParaRPr lang="en-US" dirty="0"/>
        </a:p>
      </dgm:t>
    </dgm:pt>
    <dgm:pt modelId="{64B96170-C056-45E0-A92E-C3EC49F1AA80}" type="sibTrans" cxnId="{83F7D1DB-1D84-4C4F-ADFB-64E2C4A799C9}">
      <dgm:prSet/>
      <dgm:spPr/>
      <dgm:t>
        <a:bodyPr/>
        <a:lstStyle/>
        <a:p>
          <a:endParaRPr lang="en-US"/>
        </a:p>
      </dgm:t>
    </dgm:pt>
    <dgm:pt modelId="{49A3E3E4-ACCE-4AD8-BF2E-501D56C67527}" type="parTrans" cxnId="{83F7D1DB-1D84-4C4F-ADFB-64E2C4A799C9}">
      <dgm:prSet/>
      <dgm:spPr/>
      <dgm:t>
        <a:bodyPr/>
        <a:lstStyle/>
        <a:p>
          <a:endParaRPr lang="en-US"/>
        </a:p>
      </dgm:t>
    </dgm:pt>
    <dgm:pt modelId="{249B52F4-57BB-4488-8662-57D482622FE3}" type="pres">
      <dgm:prSet presAssocID="{02791B85-C473-4A2B-80D9-EB3302349A0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de-DE"/>
        </a:p>
      </dgm:t>
    </dgm:pt>
    <dgm:pt modelId="{38A2B7E4-80B2-4F08-8C95-4FA15B6E29FC}" type="pres">
      <dgm:prSet presAssocID="{62C07BBB-6916-4FC4-B2BC-2039EDAFAF79}" presName="parentText" presStyleLbl="node1" presStyleIdx="0" presStyleCnt="2" custScaleY="66025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09952DB-8E7A-4E00-9334-3027DF53C9EC}" type="pres">
      <dgm:prSet presAssocID="{62C07BBB-6916-4FC4-B2BC-2039EDAFAF79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D4B4C5C-70B5-4FF9-8DCB-23635C6EAD91}" type="pres">
      <dgm:prSet presAssocID="{49354B20-B9F3-4B44-871C-B483A516F1FB}" presName="parentText" presStyleLbl="node1" presStyleIdx="1" presStyleCnt="2" custScaleY="7999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1F11A56-9A7C-4120-AFE8-44A8BA4EFC79}" type="pres">
      <dgm:prSet presAssocID="{49354B20-B9F3-4B44-871C-B483A516F1FB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2934404-6607-43E6-B0C6-2FF3A580899E}" type="presOf" srcId="{E0DE8317-BAC6-4F59-8713-AED1F74A8FD2}" destId="{A09952DB-8E7A-4E00-9334-3027DF53C9EC}" srcOrd="0" destOrd="0" presId="urn:microsoft.com/office/officeart/2005/8/layout/vList2"/>
    <dgm:cxn modelId="{0466D5DF-00F4-4DE5-AFCE-12B164851FFC}" type="presOf" srcId="{EA79C188-DB4E-466A-A669-B595055984B5}" destId="{A09952DB-8E7A-4E00-9334-3027DF53C9EC}" srcOrd="0" destOrd="3" presId="urn:microsoft.com/office/officeart/2005/8/layout/vList2"/>
    <dgm:cxn modelId="{83F7D1DB-1D84-4C4F-ADFB-64E2C4A799C9}" srcId="{62C07BBB-6916-4FC4-B2BC-2039EDAFAF79}" destId="{EA79C188-DB4E-466A-A669-B595055984B5}" srcOrd="3" destOrd="0" parTransId="{49A3E3E4-ACCE-4AD8-BF2E-501D56C67527}" sibTransId="{64B96170-C056-45E0-A92E-C3EC49F1AA80}"/>
    <dgm:cxn modelId="{28A35606-7A8C-4F4B-8A0A-D8E5EB3A4622}" srcId="{62C07BBB-6916-4FC4-B2BC-2039EDAFAF79}" destId="{18C0E95D-41F5-4BE3-8AE8-854ACDE657FF}" srcOrd="1" destOrd="0" parTransId="{21439061-A384-46F4-AC34-C9932E6682B9}" sibTransId="{9DDF8664-555C-47F4-A6B1-F444795EBE3B}"/>
    <dgm:cxn modelId="{7C71318C-2B14-437C-9994-A5DF10BF2901}" type="presOf" srcId="{C262A4FB-E7E7-461B-955E-0719E06BCD35}" destId="{61F11A56-9A7C-4120-AFE8-44A8BA4EFC79}" srcOrd="0" destOrd="2" presId="urn:microsoft.com/office/officeart/2005/8/layout/vList2"/>
    <dgm:cxn modelId="{2184144E-F847-4B74-B3DA-79A75ECBC962}" type="presOf" srcId="{62C07BBB-6916-4FC4-B2BC-2039EDAFAF79}" destId="{38A2B7E4-80B2-4F08-8C95-4FA15B6E29FC}" srcOrd="0" destOrd="0" presId="urn:microsoft.com/office/officeart/2005/8/layout/vList2"/>
    <dgm:cxn modelId="{C7D75176-8C6D-44DB-8E38-E29194A69A37}" type="presOf" srcId="{49354B20-B9F3-4B44-871C-B483A516F1FB}" destId="{ED4B4C5C-70B5-4FF9-8DCB-23635C6EAD91}" srcOrd="0" destOrd="0" presId="urn:microsoft.com/office/officeart/2005/8/layout/vList2"/>
    <dgm:cxn modelId="{EBAF6332-6D13-4492-BA69-E33360EBADD1}" type="presOf" srcId="{BBB4E6EC-A1FE-4A71-9A28-0E442923EAA9}" destId="{61F11A56-9A7C-4120-AFE8-44A8BA4EFC79}" srcOrd="0" destOrd="3" presId="urn:microsoft.com/office/officeart/2005/8/layout/vList2"/>
    <dgm:cxn modelId="{69C67973-12DD-41B7-ADCD-BE9AC25379D1}" srcId="{02791B85-C473-4A2B-80D9-EB3302349A01}" destId="{62C07BBB-6916-4FC4-B2BC-2039EDAFAF79}" srcOrd="0" destOrd="0" parTransId="{AB77A68A-33A0-449E-BFE4-D8AE3948BE97}" sibTransId="{6BDDD583-6059-4E46-8E31-75C48FD3FEB5}"/>
    <dgm:cxn modelId="{D972BFD5-CE6B-4B9B-933F-06D406DD40A7}" srcId="{02791B85-C473-4A2B-80D9-EB3302349A01}" destId="{49354B20-B9F3-4B44-871C-B483A516F1FB}" srcOrd="1" destOrd="0" parTransId="{68A6C3C0-DCF1-4407-8B88-C96242E51093}" sibTransId="{88486129-056C-456C-9181-0416350F5449}"/>
    <dgm:cxn modelId="{F258D0FB-ACC6-478D-91E3-508B32154CB9}" type="presOf" srcId="{02791B85-C473-4A2B-80D9-EB3302349A01}" destId="{249B52F4-57BB-4488-8662-57D482622FE3}" srcOrd="0" destOrd="0" presId="urn:microsoft.com/office/officeart/2005/8/layout/vList2"/>
    <dgm:cxn modelId="{1076474E-005C-4763-8F9D-9EAF97744F7B}" srcId="{49354B20-B9F3-4B44-871C-B483A516F1FB}" destId="{3CDEDB68-AFDF-445D-816B-4876D3B35B0F}" srcOrd="1" destOrd="0" parTransId="{A49DA067-5BD2-422F-8C0D-018530567CE4}" sibTransId="{9116D370-E19E-4E0F-9A3A-AE5F55321EF3}"/>
    <dgm:cxn modelId="{A4E0DEF2-AA4D-48EE-A13C-44946164D2B2}" srcId="{49354B20-B9F3-4B44-871C-B483A516F1FB}" destId="{BBB4E6EC-A1FE-4A71-9A28-0E442923EAA9}" srcOrd="3" destOrd="0" parTransId="{CC73B37F-EF5E-4924-A5B3-1FF30F758768}" sibTransId="{73563842-D561-4E9B-9846-9540FA28A07C}"/>
    <dgm:cxn modelId="{D6334DC2-0E5F-4EB5-B570-D0FD657CD025}" srcId="{62C07BBB-6916-4FC4-B2BC-2039EDAFAF79}" destId="{E0DE8317-BAC6-4F59-8713-AED1F74A8FD2}" srcOrd="0" destOrd="0" parTransId="{662490CF-C726-4C0C-B30D-DEB397C6ACE7}" sibTransId="{1F6225D9-F0FE-47A5-B8AE-B9E8889831FC}"/>
    <dgm:cxn modelId="{74A81E87-8201-4CE5-8160-3C1C757E7344}" type="presOf" srcId="{47302024-EEBB-46E6-B38B-8246E015877B}" destId="{61F11A56-9A7C-4120-AFE8-44A8BA4EFC79}" srcOrd="0" destOrd="0" presId="urn:microsoft.com/office/officeart/2005/8/layout/vList2"/>
    <dgm:cxn modelId="{DBE0807A-CC6F-488E-8B81-C0312A6B351C}" type="presOf" srcId="{2C2B83E2-0C03-4C77-B93D-FCB21DA3D962}" destId="{A09952DB-8E7A-4E00-9334-3027DF53C9EC}" srcOrd="0" destOrd="2" presId="urn:microsoft.com/office/officeart/2005/8/layout/vList2"/>
    <dgm:cxn modelId="{90BE2763-BC91-4D5B-988C-0A782CDA622D}" srcId="{49354B20-B9F3-4B44-871C-B483A516F1FB}" destId="{C262A4FB-E7E7-461B-955E-0719E06BCD35}" srcOrd="2" destOrd="0" parTransId="{3D07E745-C433-43F0-A556-FC875E82D938}" sibTransId="{4BACFAEE-F7C0-47E1-92EF-17B1318D9484}"/>
    <dgm:cxn modelId="{52F8F6AA-6A7B-4FB7-AE74-2242FDEEC999}" srcId="{62C07BBB-6916-4FC4-B2BC-2039EDAFAF79}" destId="{2C2B83E2-0C03-4C77-B93D-FCB21DA3D962}" srcOrd="2" destOrd="0" parTransId="{249DB9CE-923C-4F42-B01A-2CC083D8D384}" sibTransId="{1E4E99D7-C0D3-4D85-B642-0C5CA9413566}"/>
    <dgm:cxn modelId="{79BF2DBD-B0D0-46FA-AE0D-858CE0F3A70B}" srcId="{49354B20-B9F3-4B44-871C-B483A516F1FB}" destId="{47302024-EEBB-46E6-B38B-8246E015877B}" srcOrd="0" destOrd="0" parTransId="{1A3D673C-3FEE-4CF0-9BB8-FF8C2FAA47EE}" sibTransId="{DF0039D9-5C6C-4B58-A537-45593C50E52E}"/>
    <dgm:cxn modelId="{87E255FA-0F6E-4AA2-8EF9-9A2A3EC953E0}" type="presOf" srcId="{18C0E95D-41F5-4BE3-8AE8-854ACDE657FF}" destId="{A09952DB-8E7A-4E00-9334-3027DF53C9EC}" srcOrd="0" destOrd="1" presId="urn:microsoft.com/office/officeart/2005/8/layout/vList2"/>
    <dgm:cxn modelId="{6CC5D2B1-62B6-48B5-AC86-E8D0FA97FC7E}" type="presOf" srcId="{3CDEDB68-AFDF-445D-816B-4876D3B35B0F}" destId="{61F11A56-9A7C-4120-AFE8-44A8BA4EFC79}" srcOrd="0" destOrd="1" presId="urn:microsoft.com/office/officeart/2005/8/layout/vList2"/>
    <dgm:cxn modelId="{D34166D2-9C13-44A5-A1F8-6628784DBCE7}" type="presParOf" srcId="{249B52F4-57BB-4488-8662-57D482622FE3}" destId="{38A2B7E4-80B2-4F08-8C95-4FA15B6E29FC}" srcOrd="0" destOrd="0" presId="urn:microsoft.com/office/officeart/2005/8/layout/vList2"/>
    <dgm:cxn modelId="{F9B0B8E6-F7F5-463E-8210-A06FFF0DB59C}" type="presParOf" srcId="{249B52F4-57BB-4488-8662-57D482622FE3}" destId="{A09952DB-8E7A-4E00-9334-3027DF53C9EC}" srcOrd="1" destOrd="0" presId="urn:microsoft.com/office/officeart/2005/8/layout/vList2"/>
    <dgm:cxn modelId="{5E43E49B-C6DF-4138-9941-4D5D8BC28908}" type="presParOf" srcId="{249B52F4-57BB-4488-8662-57D482622FE3}" destId="{ED4B4C5C-70B5-4FF9-8DCB-23635C6EAD91}" srcOrd="2" destOrd="0" presId="urn:microsoft.com/office/officeart/2005/8/layout/vList2"/>
    <dgm:cxn modelId="{4590042D-92A3-4EF6-B216-56EE72DE3A42}" type="presParOf" srcId="{249B52F4-57BB-4488-8662-57D482622FE3}" destId="{61F11A56-9A7C-4120-AFE8-44A8BA4EFC79}" srcOrd="3" destOrd="0" presId="urn:microsoft.com/office/officeart/2005/8/layout/vList2"/>
  </dgm:cxnLst>
  <dgm:bg/>
  <dgm:whole/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83762609-8E8D-40C3-AA25-D0676B443E08}" type="doc">
      <dgm:prSet loTypeId="urn:microsoft.com/office/officeart/2005/8/layout/list1" loCatId="list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F5EC7ED4-B717-4799-A1F5-ED5CDB584BB2}">
      <dgm:prSet custT="1"/>
      <dgm:spPr/>
      <dgm:t>
        <a:bodyPr/>
        <a:lstStyle/>
        <a:p>
          <a:pPr rtl="0"/>
          <a:r>
            <a:rPr lang="en-US" sz="1800" dirty="0" smtClean="0"/>
            <a:t>Multiple antivirus engines</a:t>
          </a:r>
          <a:endParaRPr lang="en-US" sz="1800" dirty="0"/>
        </a:p>
      </dgm:t>
    </dgm:pt>
    <dgm:pt modelId="{2AF88A70-FE28-4D85-B760-AB18C9642470}" type="parTrans" cxnId="{50B4FA2A-E9F1-4E83-B67E-AACDFA4C96FA}">
      <dgm:prSet/>
      <dgm:spPr/>
      <dgm:t>
        <a:bodyPr/>
        <a:lstStyle/>
        <a:p>
          <a:endParaRPr lang="en-US"/>
        </a:p>
      </dgm:t>
    </dgm:pt>
    <dgm:pt modelId="{4D2A9A92-69D6-4687-B7B6-BDFC39003FC9}" type="sibTrans" cxnId="{50B4FA2A-E9F1-4E83-B67E-AACDFA4C96FA}">
      <dgm:prSet/>
      <dgm:spPr/>
      <dgm:t>
        <a:bodyPr/>
        <a:lstStyle/>
        <a:p>
          <a:endParaRPr lang="en-US"/>
        </a:p>
      </dgm:t>
    </dgm:pt>
    <dgm:pt modelId="{3EB84B68-0D5B-4670-8957-939ABA5E73EB}">
      <dgm:prSet custT="1"/>
      <dgm:spPr/>
      <dgm:t>
        <a:bodyPr/>
        <a:lstStyle/>
        <a:p>
          <a:pPr rtl="0"/>
          <a:r>
            <a:rPr lang="en-US" sz="1800" dirty="0" smtClean="0"/>
            <a:t>Premium anti-spam</a:t>
          </a:r>
          <a:endParaRPr lang="en-US" sz="1800" dirty="0"/>
        </a:p>
      </dgm:t>
    </dgm:pt>
    <dgm:pt modelId="{7FEE1CAD-3349-4E90-9254-6FEE057391BB}" type="parTrans" cxnId="{BE76D9CD-AD58-43F9-8AE8-99F248A652DC}">
      <dgm:prSet/>
      <dgm:spPr/>
      <dgm:t>
        <a:bodyPr/>
        <a:lstStyle/>
        <a:p>
          <a:endParaRPr lang="en-US"/>
        </a:p>
      </dgm:t>
    </dgm:pt>
    <dgm:pt modelId="{21777E27-25AA-478A-9E61-8E10A98026E0}" type="sibTrans" cxnId="{BE76D9CD-AD58-43F9-8AE8-99F248A652DC}">
      <dgm:prSet/>
      <dgm:spPr/>
      <dgm:t>
        <a:bodyPr/>
        <a:lstStyle/>
        <a:p>
          <a:endParaRPr lang="en-US"/>
        </a:p>
      </dgm:t>
    </dgm:pt>
    <dgm:pt modelId="{655FF326-E427-4FAD-8362-C71E16B53EB0}">
      <dgm:prSet custT="1"/>
      <dgm:spPr/>
      <dgm:t>
        <a:bodyPr/>
        <a:lstStyle/>
        <a:p>
          <a:pPr rtl="0"/>
          <a:r>
            <a:rPr lang="en-US" sz="1800" dirty="0" smtClean="0"/>
            <a:t>Multiple Exchange Server role protection</a:t>
          </a:r>
          <a:endParaRPr lang="en-US" sz="1800" dirty="0"/>
        </a:p>
      </dgm:t>
    </dgm:pt>
    <dgm:pt modelId="{C3483DF4-11C3-4F84-B7A4-AECEB410C06A}" type="parTrans" cxnId="{35EE2FA6-BBF1-4D51-940A-39AF7005C07A}">
      <dgm:prSet/>
      <dgm:spPr/>
      <dgm:t>
        <a:bodyPr/>
        <a:lstStyle/>
        <a:p>
          <a:endParaRPr lang="en-US"/>
        </a:p>
      </dgm:t>
    </dgm:pt>
    <dgm:pt modelId="{3802F236-DA1A-4886-BC46-5984BFA8FBF3}" type="sibTrans" cxnId="{35EE2FA6-BBF1-4D51-940A-39AF7005C07A}">
      <dgm:prSet/>
      <dgm:spPr/>
      <dgm:t>
        <a:bodyPr/>
        <a:lstStyle/>
        <a:p>
          <a:endParaRPr lang="en-US"/>
        </a:p>
      </dgm:t>
    </dgm:pt>
    <dgm:pt modelId="{C8907501-3D29-4DB9-ABCE-7D2A2CD98C41}">
      <dgm:prSet custT="1"/>
      <dgm:spPr/>
      <dgm:t>
        <a:bodyPr/>
        <a:lstStyle/>
        <a:p>
          <a:pPr rtl="0"/>
          <a:r>
            <a:rPr lang="en-US" sz="1800" dirty="0" smtClean="0"/>
            <a:t>Performance controls</a:t>
          </a:r>
          <a:endParaRPr lang="en-US" sz="1800" dirty="0"/>
        </a:p>
      </dgm:t>
    </dgm:pt>
    <dgm:pt modelId="{97D459FC-53AA-482C-9680-049178C20312}" type="parTrans" cxnId="{89192616-8F41-4F83-87E9-8BC0AF1CBC25}">
      <dgm:prSet/>
      <dgm:spPr/>
      <dgm:t>
        <a:bodyPr/>
        <a:lstStyle/>
        <a:p>
          <a:endParaRPr lang="en-US"/>
        </a:p>
      </dgm:t>
    </dgm:pt>
    <dgm:pt modelId="{7579092F-0362-4E53-9A37-82F9C78B34DD}" type="sibTrans" cxnId="{89192616-8F41-4F83-87E9-8BC0AF1CBC25}">
      <dgm:prSet/>
      <dgm:spPr/>
      <dgm:t>
        <a:bodyPr/>
        <a:lstStyle/>
        <a:p>
          <a:endParaRPr lang="en-US"/>
        </a:p>
      </dgm:t>
    </dgm:pt>
    <dgm:pt modelId="{D7831D99-3871-43AA-96EF-64FFCE98DFB0}">
      <dgm:prSet custT="1"/>
      <dgm:spPr/>
      <dgm:t>
        <a:bodyPr/>
        <a:lstStyle/>
        <a:p>
          <a:pPr rtl="0"/>
          <a:r>
            <a:rPr lang="en-US" sz="1800" dirty="0" smtClean="0"/>
            <a:t>Incident notifications</a:t>
          </a:r>
          <a:endParaRPr lang="en-US" sz="1800" dirty="0"/>
        </a:p>
      </dgm:t>
    </dgm:pt>
    <dgm:pt modelId="{48687679-CB57-4D0C-ABA8-2478D5937F62}" type="parTrans" cxnId="{E0FE534D-9713-4304-BAB9-92F5F59314E7}">
      <dgm:prSet/>
      <dgm:spPr/>
      <dgm:t>
        <a:bodyPr/>
        <a:lstStyle/>
        <a:p>
          <a:endParaRPr lang="en-US"/>
        </a:p>
      </dgm:t>
    </dgm:pt>
    <dgm:pt modelId="{3108EE6B-030E-4EA9-B34C-BA381BA08C18}" type="sibTrans" cxnId="{E0FE534D-9713-4304-BAB9-92F5F59314E7}">
      <dgm:prSet/>
      <dgm:spPr/>
      <dgm:t>
        <a:bodyPr/>
        <a:lstStyle/>
        <a:p>
          <a:endParaRPr lang="en-US"/>
        </a:p>
      </dgm:t>
    </dgm:pt>
    <dgm:pt modelId="{3F1608F4-1CB7-4F70-BFF9-0E21749A3ED5}">
      <dgm:prSet custT="1"/>
      <dgm:spPr/>
      <dgm:t>
        <a:bodyPr/>
        <a:lstStyle/>
        <a:p>
          <a:pPr rtl="0"/>
          <a:r>
            <a:rPr lang="en-US" sz="1800" dirty="0" smtClean="0"/>
            <a:t>Incident history</a:t>
          </a:r>
          <a:endParaRPr lang="en-US" sz="1800" dirty="0"/>
        </a:p>
      </dgm:t>
    </dgm:pt>
    <dgm:pt modelId="{B7DFDBFA-5F5C-406C-A615-3B393C4A6A0C}" type="parTrans" cxnId="{9B84A5B6-ABBF-4453-914A-0A0EF69EDE94}">
      <dgm:prSet/>
      <dgm:spPr/>
      <dgm:t>
        <a:bodyPr/>
        <a:lstStyle/>
        <a:p>
          <a:endParaRPr lang="en-US"/>
        </a:p>
      </dgm:t>
    </dgm:pt>
    <dgm:pt modelId="{07520460-DBFB-472B-BC12-0C967EDDF086}" type="sibTrans" cxnId="{9B84A5B6-ABBF-4453-914A-0A0EF69EDE94}">
      <dgm:prSet/>
      <dgm:spPr/>
      <dgm:t>
        <a:bodyPr/>
        <a:lstStyle/>
        <a:p>
          <a:endParaRPr lang="en-US"/>
        </a:p>
      </dgm:t>
    </dgm:pt>
    <dgm:pt modelId="{307F3B34-A89C-4B3D-AFF8-77EB79BF3A02}">
      <dgm:prSet custT="1"/>
      <dgm:spPr/>
      <dgm:t>
        <a:bodyPr/>
        <a:lstStyle/>
        <a:p>
          <a:pPr rtl="0"/>
          <a:r>
            <a:rPr lang="en-US" sz="1800" dirty="0" smtClean="0"/>
            <a:t>Remote administration</a:t>
          </a:r>
          <a:endParaRPr lang="en-US" sz="1800" dirty="0"/>
        </a:p>
      </dgm:t>
    </dgm:pt>
    <dgm:pt modelId="{76E5790E-8814-4DF5-B634-A296CDB15587}" type="parTrans" cxnId="{F0A2AB8E-520A-4AE1-8A24-3CB29DEEB0F1}">
      <dgm:prSet/>
      <dgm:spPr/>
      <dgm:t>
        <a:bodyPr/>
        <a:lstStyle/>
        <a:p>
          <a:endParaRPr lang="en-US"/>
        </a:p>
      </dgm:t>
    </dgm:pt>
    <dgm:pt modelId="{20921060-9D1F-4806-AE09-DE793F55AFE4}" type="sibTrans" cxnId="{F0A2AB8E-520A-4AE1-8A24-3CB29DEEB0F1}">
      <dgm:prSet/>
      <dgm:spPr/>
      <dgm:t>
        <a:bodyPr/>
        <a:lstStyle/>
        <a:p>
          <a:endParaRPr lang="en-US"/>
        </a:p>
      </dgm:t>
    </dgm:pt>
    <dgm:pt modelId="{207FF592-2D0D-4F60-8230-00F7AEDB513B}" type="pres">
      <dgm:prSet presAssocID="{83762609-8E8D-40C3-AA25-D0676B443E08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5113DAF-7956-412C-BC77-EE5F795B80DF}" type="pres">
      <dgm:prSet presAssocID="{F5EC7ED4-B717-4799-A1F5-ED5CDB584BB2}" presName="parentLin" presStyleCnt="0"/>
      <dgm:spPr/>
    </dgm:pt>
    <dgm:pt modelId="{F8DA34FF-F364-43D1-8965-51CC881120A2}" type="pres">
      <dgm:prSet presAssocID="{F5EC7ED4-B717-4799-A1F5-ED5CDB584BB2}" presName="parentLeftMargin" presStyleLbl="node1" presStyleIdx="0" presStyleCnt="7"/>
      <dgm:spPr/>
      <dgm:t>
        <a:bodyPr/>
        <a:lstStyle/>
        <a:p>
          <a:endParaRPr lang="en-US"/>
        </a:p>
      </dgm:t>
    </dgm:pt>
    <dgm:pt modelId="{9449EB69-C9B3-4E93-914D-FDB27AAF8E1A}" type="pres">
      <dgm:prSet presAssocID="{F5EC7ED4-B717-4799-A1F5-ED5CDB584BB2}" presName="parentText" presStyleLbl="node1" presStyleIdx="0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78C7992-DF29-4CDD-9384-7D90760AD51A}" type="pres">
      <dgm:prSet presAssocID="{F5EC7ED4-B717-4799-A1F5-ED5CDB584BB2}" presName="negativeSpace" presStyleCnt="0"/>
      <dgm:spPr/>
    </dgm:pt>
    <dgm:pt modelId="{1598A5F3-3D0E-4A08-A98C-39194D201810}" type="pres">
      <dgm:prSet presAssocID="{F5EC7ED4-B717-4799-A1F5-ED5CDB584BB2}" presName="childText" presStyleLbl="conFgAcc1" presStyleIdx="0" presStyleCnt="7">
        <dgm:presLayoutVars>
          <dgm:bulletEnabled val="1"/>
        </dgm:presLayoutVars>
      </dgm:prSet>
      <dgm:spPr/>
    </dgm:pt>
    <dgm:pt modelId="{4278B063-12C0-432F-8824-061E322D8B7D}" type="pres">
      <dgm:prSet presAssocID="{4D2A9A92-69D6-4687-B7B6-BDFC39003FC9}" presName="spaceBetweenRectangles" presStyleCnt="0"/>
      <dgm:spPr/>
    </dgm:pt>
    <dgm:pt modelId="{49A97385-6A2A-4593-A5C6-A2CBBF0B37B6}" type="pres">
      <dgm:prSet presAssocID="{3EB84B68-0D5B-4670-8957-939ABA5E73EB}" presName="parentLin" presStyleCnt="0"/>
      <dgm:spPr/>
    </dgm:pt>
    <dgm:pt modelId="{8963037C-C7F4-4E7C-A43A-1DF459B4B78E}" type="pres">
      <dgm:prSet presAssocID="{3EB84B68-0D5B-4670-8957-939ABA5E73EB}" presName="parentLeftMargin" presStyleLbl="node1" presStyleIdx="0" presStyleCnt="7"/>
      <dgm:spPr/>
      <dgm:t>
        <a:bodyPr/>
        <a:lstStyle/>
        <a:p>
          <a:endParaRPr lang="en-US"/>
        </a:p>
      </dgm:t>
    </dgm:pt>
    <dgm:pt modelId="{D8CA2108-3929-4CC3-ABB7-570DC413247A}" type="pres">
      <dgm:prSet presAssocID="{3EB84B68-0D5B-4670-8957-939ABA5E73EB}" presName="parentText" presStyleLbl="node1" presStyleIdx="1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E69C3A6-8D01-4955-BB96-9C57034B285E}" type="pres">
      <dgm:prSet presAssocID="{3EB84B68-0D5B-4670-8957-939ABA5E73EB}" presName="negativeSpace" presStyleCnt="0"/>
      <dgm:spPr/>
    </dgm:pt>
    <dgm:pt modelId="{C0E8D33C-D2A6-4CD5-A5FD-68CF99C7A619}" type="pres">
      <dgm:prSet presAssocID="{3EB84B68-0D5B-4670-8957-939ABA5E73EB}" presName="childText" presStyleLbl="conFgAcc1" presStyleIdx="1" presStyleCnt="7">
        <dgm:presLayoutVars>
          <dgm:bulletEnabled val="1"/>
        </dgm:presLayoutVars>
      </dgm:prSet>
      <dgm:spPr/>
    </dgm:pt>
    <dgm:pt modelId="{47DB68C6-DC47-459C-9FDC-C24E96905CF3}" type="pres">
      <dgm:prSet presAssocID="{21777E27-25AA-478A-9E61-8E10A98026E0}" presName="spaceBetweenRectangles" presStyleCnt="0"/>
      <dgm:spPr/>
    </dgm:pt>
    <dgm:pt modelId="{3AE281B8-94F3-49E9-B8C7-7B42A5166459}" type="pres">
      <dgm:prSet presAssocID="{655FF326-E427-4FAD-8362-C71E16B53EB0}" presName="parentLin" presStyleCnt="0"/>
      <dgm:spPr/>
    </dgm:pt>
    <dgm:pt modelId="{ABC96974-C5E5-4303-A451-F22857588C0C}" type="pres">
      <dgm:prSet presAssocID="{655FF326-E427-4FAD-8362-C71E16B53EB0}" presName="parentLeftMargin" presStyleLbl="node1" presStyleIdx="1" presStyleCnt="7"/>
      <dgm:spPr/>
      <dgm:t>
        <a:bodyPr/>
        <a:lstStyle/>
        <a:p>
          <a:endParaRPr lang="en-US"/>
        </a:p>
      </dgm:t>
    </dgm:pt>
    <dgm:pt modelId="{130B9A70-BF86-4865-AA7F-54C07FAF7923}" type="pres">
      <dgm:prSet presAssocID="{655FF326-E427-4FAD-8362-C71E16B53EB0}" presName="parentText" presStyleLbl="node1" presStyleIdx="2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3220BC6-84BE-47A8-97D7-1FE8510A559C}" type="pres">
      <dgm:prSet presAssocID="{655FF326-E427-4FAD-8362-C71E16B53EB0}" presName="negativeSpace" presStyleCnt="0"/>
      <dgm:spPr/>
    </dgm:pt>
    <dgm:pt modelId="{720812F7-3042-4DAA-AEC8-FB5A4E93F889}" type="pres">
      <dgm:prSet presAssocID="{655FF326-E427-4FAD-8362-C71E16B53EB0}" presName="childText" presStyleLbl="conFgAcc1" presStyleIdx="2" presStyleCnt="7">
        <dgm:presLayoutVars>
          <dgm:bulletEnabled val="1"/>
        </dgm:presLayoutVars>
      </dgm:prSet>
      <dgm:spPr/>
    </dgm:pt>
    <dgm:pt modelId="{9E018D05-F988-4926-9F91-A5255836F9D4}" type="pres">
      <dgm:prSet presAssocID="{3802F236-DA1A-4886-BC46-5984BFA8FBF3}" presName="spaceBetweenRectangles" presStyleCnt="0"/>
      <dgm:spPr/>
    </dgm:pt>
    <dgm:pt modelId="{0259312E-9B77-4B29-979B-A0DAD09AA5C4}" type="pres">
      <dgm:prSet presAssocID="{C8907501-3D29-4DB9-ABCE-7D2A2CD98C41}" presName="parentLin" presStyleCnt="0"/>
      <dgm:spPr/>
    </dgm:pt>
    <dgm:pt modelId="{4498E530-00ED-41BE-9B18-C8CFB642656A}" type="pres">
      <dgm:prSet presAssocID="{C8907501-3D29-4DB9-ABCE-7D2A2CD98C41}" presName="parentLeftMargin" presStyleLbl="node1" presStyleIdx="2" presStyleCnt="7"/>
      <dgm:spPr/>
      <dgm:t>
        <a:bodyPr/>
        <a:lstStyle/>
        <a:p>
          <a:endParaRPr lang="en-US"/>
        </a:p>
      </dgm:t>
    </dgm:pt>
    <dgm:pt modelId="{5B86C8A5-7CB8-44B5-89D1-306A965B2EC1}" type="pres">
      <dgm:prSet presAssocID="{C8907501-3D29-4DB9-ABCE-7D2A2CD98C41}" presName="parentText" presStyleLbl="node1" presStyleIdx="3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03F48C8-F4B3-40F9-B8EC-97CD53CC9CD7}" type="pres">
      <dgm:prSet presAssocID="{C8907501-3D29-4DB9-ABCE-7D2A2CD98C41}" presName="negativeSpace" presStyleCnt="0"/>
      <dgm:spPr/>
    </dgm:pt>
    <dgm:pt modelId="{1E78D693-00B6-45D3-B755-1BB95FA3F5C1}" type="pres">
      <dgm:prSet presAssocID="{C8907501-3D29-4DB9-ABCE-7D2A2CD98C41}" presName="childText" presStyleLbl="conFgAcc1" presStyleIdx="3" presStyleCnt="7">
        <dgm:presLayoutVars>
          <dgm:bulletEnabled val="1"/>
        </dgm:presLayoutVars>
      </dgm:prSet>
      <dgm:spPr/>
    </dgm:pt>
    <dgm:pt modelId="{E7632D2D-E04F-4D2A-8553-3B8EF0FFB94E}" type="pres">
      <dgm:prSet presAssocID="{7579092F-0362-4E53-9A37-82F9C78B34DD}" presName="spaceBetweenRectangles" presStyleCnt="0"/>
      <dgm:spPr/>
    </dgm:pt>
    <dgm:pt modelId="{6D863BA2-250B-4289-B98C-CCC22ABBA0EA}" type="pres">
      <dgm:prSet presAssocID="{D7831D99-3871-43AA-96EF-64FFCE98DFB0}" presName="parentLin" presStyleCnt="0"/>
      <dgm:spPr/>
    </dgm:pt>
    <dgm:pt modelId="{85FB2CFA-F19D-4AE4-936A-099031D9F8A2}" type="pres">
      <dgm:prSet presAssocID="{D7831D99-3871-43AA-96EF-64FFCE98DFB0}" presName="parentLeftMargin" presStyleLbl="node1" presStyleIdx="3" presStyleCnt="7"/>
      <dgm:spPr/>
      <dgm:t>
        <a:bodyPr/>
        <a:lstStyle/>
        <a:p>
          <a:endParaRPr lang="en-US"/>
        </a:p>
      </dgm:t>
    </dgm:pt>
    <dgm:pt modelId="{7929E12B-4469-4E8B-96A6-86E2EA422277}" type="pres">
      <dgm:prSet presAssocID="{D7831D99-3871-43AA-96EF-64FFCE98DFB0}" presName="parentText" presStyleLbl="node1" presStyleIdx="4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ABE4B0D-818E-4DBF-B30E-CCE3B196D889}" type="pres">
      <dgm:prSet presAssocID="{D7831D99-3871-43AA-96EF-64FFCE98DFB0}" presName="negativeSpace" presStyleCnt="0"/>
      <dgm:spPr/>
    </dgm:pt>
    <dgm:pt modelId="{948F10AE-8272-46A4-836B-E974E259A9F9}" type="pres">
      <dgm:prSet presAssocID="{D7831D99-3871-43AA-96EF-64FFCE98DFB0}" presName="childText" presStyleLbl="conFgAcc1" presStyleIdx="4" presStyleCnt="7">
        <dgm:presLayoutVars>
          <dgm:bulletEnabled val="1"/>
        </dgm:presLayoutVars>
      </dgm:prSet>
      <dgm:spPr/>
    </dgm:pt>
    <dgm:pt modelId="{5D992F72-878B-4EAC-9E1D-A8383A9FD723}" type="pres">
      <dgm:prSet presAssocID="{3108EE6B-030E-4EA9-B34C-BA381BA08C18}" presName="spaceBetweenRectangles" presStyleCnt="0"/>
      <dgm:spPr/>
    </dgm:pt>
    <dgm:pt modelId="{CC672720-E2F8-4C66-BCD8-C08043CD61BB}" type="pres">
      <dgm:prSet presAssocID="{3F1608F4-1CB7-4F70-BFF9-0E21749A3ED5}" presName="parentLin" presStyleCnt="0"/>
      <dgm:spPr/>
    </dgm:pt>
    <dgm:pt modelId="{BAE5C574-F9D9-4692-A874-CD6F8C2EE9F6}" type="pres">
      <dgm:prSet presAssocID="{3F1608F4-1CB7-4F70-BFF9-0E21749A3ED5}" presName="parentLeftMargin" presStyleLbl="node1" presStyleIdx="4" presStyleCnt="7"/>
      <dgm:spPr/>
      <dgm:t>
        <a:bodyPr/>
        <a:lstStyle/>
        <a:p>
          <a:endParaRPr lang="en-US"/>
        </a:p>
      </dgm:t>
    </dgm:pt>
    <dgm:pt modelId="{557E20F9-6F99-4524-A4D4-D234C2B81303}" type="pres">
      <dgm:prSet presAssocID="{3F1608F4-1CB7-4F70-BFF9-0E21749A3ED5}" presName="parentText" presStyleLbl="node1" presStyleIdx="5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A877767-AF90-468B-87C2-F5389D60B4DA}" type="pres">
      <dgm:prSet presAssocID="{3F1608F4-1CB7-4F70-BFF9-0E21749A3ED5}" presName="negativeSpace" presStyleCnt="0"/>
      <dgm:spPr/>
    </dgm:pt>
    <dgm:pt modelId="{B186DB93-B574-4DAE-96CE-F2B9F62EB43E}" type="pres">
      <dgm:prSet presAssocID="{3F1608F4-1CB7-4F70-BFF9-0E21749A3ED5}" presName="childText" presStyleLbl="conFgAcc1" presStyleIdx="5" presStyleCnt="7">
        <dgm:presLayoutVars>
          <dgm:bulletEnabled val="1"/>
        </dgm:presLayoutVars>
      </dgm:prSet>
      <dgm:spPr/>
    </dgm:pt>
    <dgm:pt modelId="{45F2011B-4A6B-4502-83B5-0DC9B911C937}" type="pres">
      <dgm:prSet presAssocID="{07520460-DBFB-472B-BC12-0C967EDDF086}" presName="spaceBetweenRectangles" presStyleCnt="0"/>
      <dgm:spPr/>
    </dgm:pt>
    <dgm:pt modelId="{BF9B3638-4E29-485F-971D-72EBD358FA98}" type="pres">
      <dgm:prSet presAssocID="{307F3B34-A89C-4B3D-AFF8-77EB79BF3A02}" presName="parentLin" presStyleCnt="0"/>
      <dgm:spPr/>
    </dgm:pt>
    <dgm:pt modelId="{20412813-AF02-4917-9DFB-C9CD4FF12700}" type="pres">
      <dgm:prSet presAssocID="{307F3B34-A89C-4B3D-AFF8-77EB79BF3A02}" presName="parentLeftMargin" presStyleLbl="node1" presStyleIdx="5" presStyleCnt="7"/>
      <dgm:spPr/>
      <dgm:t>
        <a:bodyPr/>
        <a:lstStyle/>
        <a:p>
          <a:endParaRPr lang="en-US"/>
        </a:p>
      </dgm:t>
    </dgm:pt>
    <dgm:pt modelId="{FC8B9D2E-A24D-4D56-9B9B-22A7E4E94CB9}" type="pres">
      <dgm:prSet presAssocID="{307F3B34-A89C-4B3D-AFF8-77EB79BF3A02}" presName="parentText" presStyleLbl="node1" presStyleIdx="6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B2435AC-70FA-4E60-BD5D-7761660693C7}" type="pres">
      <dgm:prSet presAssocID="{307F3B34-A89C-4B3D-AFF8-77EB79BF3A02}" presName="negativeSpace" presStyleCnt="0"/>
      <dgm:spPr/>
    </dgm:pt>
    <dgm:pt modelId="{E1A138BE-6526-42D9-87A6-F03E129A8C97}" type="pres">
      <dgm:prSet presAssocID="{307F3B34-A89C-4B3D-AFF8-77EB79BF3A02}" presName="childText" presStyleLbl="conFgAcc1" presStyleIdx="6" presStyleCnt="7">
        <dgm:presLayoutVars>
          <dgm:bulletEnabled val="1"/>
        </dgm:presLayoutVars>
      </dgm:prSet>
      <dgm:spPr/>
    </dgm:pt>
  </dgm:ptLst>
  <dgm:cxnLst>
    <dgm:cxn modelId="{50B4FA2A-E9F1-4E83-B67E-AACDFA4C96FA}" srcId="{83762609-8E8D-40C3-AA25-D0676B443E08}" destId="{F5EC7ED4-B717-4799-A1F5-ED5CDB584BB2}" srcOrd="0" destOrd="0" parTransId="{2AF88A70-FE28-4D85-B760-AB18C9642470}" sibTransId="{4D2A9A92-69D6-4687-B7B6-BDFC39003FC9}"/>
    <dgm:cxn modelId="{BE56FFBE-CC4E-4BA4-93CF-0889EF535BB7}" type="presOf" srcId="{83762609-8E8D-40C3-AA25-D0676B443E08}" destId="{207FF592-2D0D-4F60-8230-00F7AEDB513B}" srcOrd="0" destOrd="0" presId="urn:microsoft.com/office/officeart/2005/8/layout/list1"/>
    <dgm:cxn modelId="{9ED75D65-3858-4EF4-A7FA-171A1E5A2879}" type="presOf" srcId="{3F1608F4-1CB7-4F70-BFF9-0E21749A3ED5}" destId="{557E20F9-6F99-4524-A4D4-D234C2B81303}" srcOrd="1" destOrd="0" presId="urn:microsoft.com/office/officeart/2005/8/layout/list1"/>
    <dgm:cxn modelId="{C0565CF3-D223-4C9D-89B4-ABEC73AB4131}" type="presOf" srcId="{655FF326-E427-4FAD-8362-C71E16B53EB0}" destId="{130B9A70-BF86-4865-AA7F-54C07FAF7923}" srcOrd="1" destOrd="0" presId="urn:microsoft.com/office/officeart/2005/8/layout/list1"/>
    <dgm:cxn modelId="{A6AC394B-CF2D-4165-B675-60857A8C56F5}" type="presOf" srcId="{C8907501-3D29-4DB9-ABCE-7D2A2CD98C41}" destId="{5B86C8A5-7CB8-44B5-89D1-306A965B2EC1}" srcOrd="1" destOrd="0" presId="urn:microsoft.com/office/officeart/2005/8/layout/list1"/>
    <dgm:cxn modelId="{73864805-8C3F-4DD3-BF4F-EA028320887C}" type="presOf" srcId="{F5EC7ED4-B717-4799-A1F5-ED5CDB584BB2}" destId="{9449EB69-C9B3-4E93-914D-FDB27AAF8E1A}" srcOrd="1" destOrd="0" presId="urn:microsoft.com/office/officeart/2005/8/layout/list1"/>
    <dgm:cxn modelId="{BE76D9CD-AD58-43F9-8AE8-99F248A652DC}" srcId="{83762609-8E8D-40C3-AA25-D0676B443E08}" destId="{3EB84B68-0D5B-4670-8957-939ABA5E73EB}" srcOrd="1" destOrd="0" parTransId="{7FEE1CAD-3349-4E90-9254-6FEE057391BB}" sibTransId="{21777E27-25AA-478A-9E61-8E10A98026E0}"/>
    <dgm:cxn modelId="{F1E9C7C2-A73F-47D9-9CC6-22466CAD0BB4}" type="presOf" srcId="{C8907501-3D29-4DB9-ABCE-7D2A2CD98C41}" destId="{4498E530-00ED-41BE-9B18-C8CFB642656A}" srcOrd="0" destOrd="0" presId="urn:microsoft.com/office/officeart/2005/8/layout/list1"/>
    <dgm:cxn modelId="{EBE6F907-0FDC-4937-8016-DA78F94C0095}" type="presOf" srcId="{307F3B34-A89C-4B3D-AFF8-77EB79BF3A02}" destId="{20412813-AF02-4917-9DFB-C9CD4FF12700}" srcOrd="0" destOrd="0" presId="urn:microsoft.com/office/officeart/2005/8/layout/list1"/>
    <dgm:cxn modelId="{89192616-8F41-4F83-87E9-8BC0AF1CBC25}" srcId="{83762609-8E8D-40C3-AA25-D0676B443E08}" destId="{C8907501-3D29-4DB9-ABCE-7D2A2CD98C41}" srcOrd="3" destOrd="0" parTransId="{97D459FC-53AA-482C-9680-049178C20312}" sibTransId="{7579092F-0362-4E53-9A37-82F9C78B34DD}"/>
    <dgm:cxn modelId="{7F2741A4-B4B5-4E76-8269-4429B6219A9C}" type="presOf" srcId="{655FF326-E427-4FAD-8362-C71E16B53EB0}" destId="{ABC96974-C5E5-4303-A451-F22857588C0C}" srcOrd="0" destOrd="0" presId="urn:microsoft.com/office/officeart/2005/8/layout/list1"/>
    <dgm:cxn modelId="{AB46E051-FF19-47A5-831F-DA6E3B26484B}" type="presOf" srcId="{D7831D99-3871-43AA-96EF-64FFCE98DFB0}" destId="{85FB2CFA-F19D-4AE4-936A-099031D9F8A2}" srcOrd="0" destOrd="0" presId="urn:microsoft.com/office/officeart/2005/8/layout/list1"/>
    <dgm:cxn modelId="{7EB666CD-4B32-4EDF-87D6-10ACB90F7989}" type="presOf" srcId="{F5EC7ED4-B717-4799-A1F5-ED5CDB584BB2}" destId="{F8DA34FF-F364-43D1-8965-51CC881120A2}" srcOrd="0" destOrd="0" presId="urn:microsoft.com/office/officeart/2005/8/layout/list1"/>
    <dgm:cxn modelId="{35EE2FA6-BBF1-4D51-940A-39AF7005C07A}" srcId="{83762609-8E8D-40C3-AA25-D0676B443E08}" destId="{655FF326-E427-4FAD-8362-C71E16B53EB0}" srcOrd="2" destOrd="0" parTransId="{C3483DF4-11C3-4F84-B7A4-AECEB410C06A}" sibTransId="{3802F236-DA1A-4886-BC46-5984BFA8FBF3}"/>
    <dgm:cxn modelId="{F0A2AB8E-520A-4AE1-8A24-3CB29DEEB0F1}" srcId="{83762609-8E8D-40C3-AA25-D0676B443E08}" destId="{307F3B34-A89C-4B3D-AFF8-77EB79BF3A02}" srcOrd="6" destOrd="0" parTransId="{76E5790E-8814-4DF5-B634-A296CDB15587}" sibTransId="{20921060-9D1F-4806-AE09-DE793F55AFE4}"/>
    <dgm:cxn modelId="{B890B04B-A303-43DA-80C6-3E868266FFF3}" type="presOf" srcId="{307F3B34-A89C-4B3D-AFF8-77EB79BF3A02}" destId="{FC8B9D2E-A24D-4D56-9B9B-22A7E4E94CB9}" srcOrd="1" destOrd="0" presId="urn:microsoft.com/office/officeart/2005/8/layout/list1"/>
    <dgm:cxn modelId="{9B84A5B6-ABBF-4453-914A-0A0EF69EDE94}" srcId="{83762609-8E8D-40C3-AA25-D0676B443E08}" destId="{3F1608F4-1CB7-4F70-BFF9-0E21749A3ED5}" srcOrd="5" destOrd="0" parTransId="{B7DFDBFA-5F5C-406C-A615-3B393C4A6A0C}" sibTransId="{07520460-DBFB-472B-BC12-0C967EDDF086}"/>
    <dgm:cxn modelId="{D0D4DB61-20EF-4BEE-B90E-C6FC63A893F7}" type="presOf" srcId="{3F1608F4-1CB7-4F70-BFF9-0E21749A3ED5}" destId="{BAE5C574-F9D9-4692-A874-CD6F8C2EE9F6}" srcOrd="0" destOrd="0" presId="urn:microsoft.com/office/officeart/2005/8/layout/list1"/>
    <dgm:cxn modelId="{742B762B-4880-4818-8682-0181B8477A29}" type="presOf" srcId="{3EB84B68-0D5B-4670-8957-939ABA5E73EB}" destId="{D8CA2108-3929-4CC3-ABB7-570DC413247A}" srcOrd="1" destOrd="0" presId="urn:microsoft.com/office/officeart/2005/8/layout/list1"/>
    <dgm:cxn modelId="{D8C6B4F5-0D75-4678-80CF-4A5517834F96}" type="presOf" srcId="{3EB84B68-0D5B-4670-8957-939ABA5E73EB}" destId="{8963037C-C7F4-4E7C-A43A-1DF459B4B78E}" srcOrd="0" destOrd="0" presId="urn:microsoft.com/office/officeart/2005/8/layout/list1"/>
    <dgm:cxn modelId="{E0FE534D-9713-4304-BAB9-92F5F59314E7}" srcId="{83762609-8E8D-40C3-AA25-D0676B443E08}" destId="{D7831D99-3871-43AA-96EF-64FFCE98DFB0}" srcOrd="4" destOrd="0" parTransId="{48687679-CB57-4D0C-ABA8-2478D5937F62}" sibTransId="{3108EE6B-030E-4EA9-B34C-BA381BA08C18}"/>
    <dgm:cxn modelId="{DBFE6F6F-55E1-4DA1-A124-E07E9A719D7D}" type="presOf" srcId="{D7831D99-3871-43AA-96EF-64FFCE98DFB0}" destId="{7929E12B-4469-4E8B-96A6-86E2EA422277}" srcOrd="1" destOrd="0" presId="urn:microsoft.com/office/officeart/2005/8/layout/list1"/>
    <dgm:cxn modelId="{7E20B99B-650A-4BC8-96F4-AF3B93FA15F0}" type="presParOf" srcId="{207FF592-2D0D-4F60-8230-00F7AEDB513B}" destId="{D5113DAF-7956-412C-BC77-EE5F795B80DF}" srcOrd="0" destOrd="0" presId="urn:microsoft.com/office/officeart/2005/8/layout/list1"/>
    <dgm:cxn modelId="{095C30EB-EECB-4F0B-B905-A031E25CAF8D}" type="presParOf" srcId="{D5113DAF-7956-412C-BC77-EE5F795B80DF}" destId="{F8DA34FF-F364-43D1-8965-51CC881120A2}" srcOrd="0" destOrd="0" presId="urn:microsoft.com/office/officeart/2005/8/layout/list1"/>
    <dgm:cxn modelId="{E1DE4B0F-B081-4924-82C3-9D0C64742B97}" type="presParOf" srcId="{D5113DAF-7956-412C-BC77-EE5F795B80DF}" destId="{9449EB69-C9B3-4E93-914D-FDB27AAF8E1A}" srcOrd="1" destOrd="0" presId="urn:microsoft.com/office/officeart/2005/8/layout/list1"/>
    <dgm:cxn modelId="{09D1200A-3810-4F72-8F46-D55F6B43F556}" type="presParOf" srcId="{207FF592-2D0D-4F60-8230-00F7AEDB513B}" destId="{178C7992-DF29-4CDD-9384-7D90760AD51A}" srcOrd="1" destOrd="0" presId="urn:microsoft.com/office/officeart/2005/8/layout/list1"/>
    <dgm:cxn modelId="{32DE2E02-FAFF-4466-9ED8-B7B809141E4B}" type="presParOf" srcId="{207FF592-2D0D-4F60-8230-00F7AEDB513B}" destId="{1598A5F3-3D0E-4A08-A98C-39194D201810}" srcOrd="2" destOrd="0" presId="urn:microsoft.com/office/officeart/2005/8/layout/list1"/>
    <dgm:cxn modelId="{77AAC0BD-9479-408C-8C2F-C369B56C71E7}" type="presParOf" srcId="{207FF592-2D0D-4F60-8230-00F7AEDB513B}" destId="{4278B063-12C0-432F-8824-061E322D8B7D}" srcOrd="3" destOrd="0" presId="urn:microsoft.com/office/officeart/2005/8/layout/list1"/>
    <dgm:cxn modelId="{658FDA6D-2E54-4A85-A96A-044ECDE3A2E9}" type="presParOf" srcId="{207FF592-2D0D-4F60-8230-00F7AEDB513B}" destId="{49A97385-6A2A-4593-A5C6-A2CBBF0B37B6}" srcOrd="4" destOrd="0" presId="urn:microsoft.com/office/officeart/2005/8/layout/list1"/>
    <dgm:cxn modelId="{69B511AD-48C2-47C2-AB35-E2811CF2D096}" type="presParOf" srcId="{49A97385-6A2A-4593-A5C6-A2CBBF0B37B6}" destId="{8963037C-C7F4-4E7C-A43A-1DF459B4B78E}" srcOrd="0" destOrd="0" presId="urn:microsoft.com/office/officeart/2005/8/layout/list1"/>
    <dgm:cxn modelId="{792E67F4-F5CB-4EDA-958D-4383CA2A7EE1}" type="presParOf" srcId="{49A97385-6A2A-4593-A5C6-A2CBBF0B37B6}" destId="{D8CA2108-3929-4CC3-ABB7-570DC413247A}" srcOrd="1" destOrd="0" presId="urn:microsoft.com/office/officeart/2005/8/layout/list1"/>
    <dgm:cxn modelId="{992665FB-551C-4C97-A57B-A18041BD3515}" type="presParOf" srcId="{207FF592-2D0D-4F60-8230-00F7AEDB513B}" destId="{5E69C3A6-8D01-4955-BB96-9C57034B285E}" srcOrd="5" destOrd="0" presId="urn:microsoft.com/office/officeart/2005/8/layout/list1"/>
    <dgm:cxn modelId="{A49C62A2-2BE0-44BA-98FD-6BC25648B111}" type="presParOf" srcId="{207FF592-2D0D-4F60-8230-00F7AEDB513B}" destId="{C0E8D33C-D2A6-4CD5-A5FD-68CF99C7A619}" srcOrd="6" destOrd="0" presId="urn:microsoft.com/office/officeart/2005/8/layout/list1"/>
    <dgm:cxn modelId="{37C618F3-CDDD-44B0-ABE0-6783192EA0E3}" type="presParOf" srcId="{207FF592-2D0D-4F60-8230-00F7AEDB513B}" destId="{47DB68C6-DC47-459C-9FDC-C24E96905CF3}" srcOrd="7" destOrd="0" presId="urn:microsoft.com/office/officeart/2005/8/layout/list1"/>
    <dgm:cxn modelId="{C0E3DC21-CCA7-410C-8785-D48C84E71EAB}" type="presParOf" srcId="{207FF592-2D0D-4F60-8230-00F7AEDB513B}" destId="{3AE281B8-94F3-49E9-B8C7-7B42A5166459}" srcOrd="8" destOrd="0" presId="urn:microsoft.com/office/officeart/2005/8/layout/list1"/>
    <dgm:cxn modelId="{A5C9FED9-EB93-4BAA-930D-8BCB889A6CE2}" type="presParOf" srcId="{3AE281B8-94F3-49E9-B8C7-7B42A5166459}" destId="{ABC96974-C5E5-4303-A451-F22857588C0C}" srcOrd="0" destOrd="0" presId="urn:microsoft.com/office/officeart/2005/8/layout/list1"/>
    <dgm:cxn modelId="{EE6DD27E-C88E-4C82-9CA0-726D32ADCBE2}" type="presParOf" srcId="{3AE281B8-94F3-49E9-B8C7-7B42A5166459}" destId="{130B9A70-BF86-4865-AA7F-54C07FAF7923}" srcOrd="1" destOrd="0" presId="urn:microsoft.com/office/officeart/2005/8/layout/list1"/>
    <dgm:cxn modelId="{61D19273-136E-4C2C-8FE8-3D97A76A6FC6}" type="presParOf" srcId="{207FF592-2D0D-4F60-8230-00F7AEDB513B}" destId="{43220BC6-84BE-47A8-97D7-1FE8510A559C}" srcOrd="9" destOrd="0" presId="urn:microsoft.com/office/officeart/2005/8/layout/list1"/>
    <dgm:cxn modelId="{797CC111-02F1-4425-A19A-749F73D50535}" type="presParOf" srcId="{207FF592-2D0D-4F60-8230-00F7AEDB513B}" destId="{720812F7-3042-4DAA-AEC8-FB5A4E93F889}" srcOrd="10" destOrd="0" presId="urn:microsoft.com/office/officeart/2005/8/layout/list1"/>
    <dgm:cxn modelId="{C5C8AE3B-E9FE-4F26-A10F-787A487BA1A9}" type="presParOf" srcId="{207FF592-2D0D-4F60-8230-00F7AEDB513B}" destId="{9E018D05-F988-4926-9F91-A5255836F9D4}" srcOrd="11" destOrd="0" presId="urn:microsoft.com/office/officeart/2005/8/layout/list1"/>
    <dgm:cxn modelId="{17D765FE-6E0F-4072-999C-53E7F402823B}" type="presParOf" srcId="{207FF592-2D0D-4F60-8230-00F7AEDB513B}" destId="{0259312E-9B77-4B29-979B-A0DAD09AA5C4}" srcOrd="12" destOrd="0" presId="urn:microsoft.com/office/officeart/2005/8/layout/list1"/>
    <dgm:cxn modelId="{006294A6-C5DE-4570-B9C0-85BD06AD39F5}" type="presParOf" srcId="{0259312E-9B77-4B29-979B-A0DAD09AA5C4}" destId="{4498E530-00ED-41BE-9B18-C8CFB642656A}" srcOrd="0" destOrd="0" presId="urn:microsoft.com/office/officeart/2005/8/layout/list1"/>
    <dgm:cxn modelId="{904CF9C4-A1C5-4C0D-8156-29B52F8B2C16}" type="presParOf" srcId="{0259312E-9B77-4B29-979B-A0DAD09AA5C4}" destId="{5B86C8A5-7CB8-44B5-89D1-306A965B2EC1}" srcOrd="1" destOrd="0" presId="urn:microsoft.com/office/officeart/2005/8/layout/list1"/>
    <dgm:cxn modelId="{51BCFF92-E496-4BA6-A4AB-DBCEEAEAD306}" type="presParOf" srcId="{207FF592-2D0D-4F60-8230-00F7AEDB513B}" destId="{E03F48C8-F4B3-40F9-B8EC-97CD53CC9CD7}" srcOrd="13" destOrd="0" presId="urn:microsoft.com/office/officeart/2005/8/layout/list1"/>
    <dgm:cxn modelId="{E09C4B9C-948D-446B-8047-D50BFECB9F9A}" type="presParOf" srcId="{207FF592-2D0D-4F60-8230-00F7AEDB513B}" destId="{1E78D693-00B6-45D3-B755-1BB95FA3F5C1}" srcOrd="14" destOrd="0" presId="urn:microsoft.com/office/officeart/2005/8/layout/list1"/>
    <dgm:cxn modelId="{6A566A45-6577-448E-B9A5-7EEFD44A3B47}" type="presParOf" srcId="{207FF592-2D0D-4F60-8230-00F7AEDB513B}" destId="{E7632D2D-E04F-4D2A-8553-3B8EF0FFB94E}" srcOrd="15" destOrd="0" presId="urn:microsoft.com/office/officeart/2005/8/layout/list1"/>
    <dgm:cxn modelId="{BCF443A6-CCC4-4F8B-A017-B0D9328B1C01}" type="presParOf" srcId="{207FF592-2D0D-4F60-8230-00F7AEDB513B}" destId="{6D863BA2-250B-4289-B98C-CCC22ABBA0EA}" srcOrd="16" destOrd="0" presId="urn:microsoft.com/office/officeart/2005/8/layout/list1"/>
    <dgm:cxn modelId="{3620739C-1306-4804-81D7-706C30C70962}" type="presParOf" srcId="{6D863BA2-250B-4289-B98C-CCC22ABBA0EA}" destId="{85FB2CFA-F19D-4AE4-936A-099031D9F8A2}" srcOrd="0" destOrd="0" presId="urn:microsoft.com/office/officeart/2005/8/layout/list1"/>
    <dgm:cxn modelId="{EB8420B2-CB9B-40C1-B93B-AFA11D5C0597}" type="presParOf" srcId="{6D863BA2-250B-4289-B98C-CCC22ABBA0EA}" destId="{7929E12B-4469-4E8B-96A6-86E2EA422277}" srcOrd="1" destOrd="0" presId="urn:microsoft.com/office/officeart/2005/8/layout/list1"/>
    <dgm:cxn modelId="{F27541CB-E301-489B-BE6B-6343DC40AF04}" type="presParOf" srcId="{207FF592-2D0D-4F60-8230-00F7AEDB513B}" destId="{8ABE4B0D-818E-4DBF-B30E-CCE3B196D889}" srcOrd="17" destOrd="0" presId="urn:microsoft.com/office/officeart/2005/8/layout/list1"/>
    <dgm:cxn modelId="{F1F37B7D-2676-4527-A82D-5181FA7B9D72}" type="presParOf" srcId="{207FF592-2D0D-4F60-8230-00F7AEDB513B}" destId="{948F10AE-8272-46A4-836B-E974E259A9F9}" srcOrd="18" destOrd="0" presId="urn:microsoft.com/office/officeart/2005/8/layout/list1"/>
    <dgm:cxn modelId="{C5B0EFA8-88E1-484B-B960-C66DD17BB63F}" type="presParOf" srcId="{207FF592-2D0D-4F60-8230-00F7AEDB513B}" destId="{5D992F72-878B-4EAC-9E1D-A8383A9FD723}" srcOrd="19" destOrd="0" presId="urn:microsoft.com/office/officeart/2005/8/layout/list1"/>
    <dgm:cxn modelId="{D8DF6846-67B0-4E1D-829B-2CD592C77D98}" type="presParOf" srcId="{207FF592-2D0D-4F60-8230-00F7AEDB513B}" destId="{CC672720-E2F8-4C66-BCD8-C08043CD61BB}" srcOrd="20" destOrd="0" presId="urn:microsoft.com/office/officeart/2005/8/layout/list1"/>
    <dgm:cxn modelId="{B6BE9C9B-6752-4416-8784-373680DF18A0}" type="presParOf" srcId="{CC672720-E2F8-4C66-BCD8-C08043CD61BB}" destId="{BAE5C574-F9D9-4692-A874-CD6F8C2EE9F6}" srcOrd="0" destOrd="0" presId="urn:microsoft.com/office/officeart/2005/8/layout/list1"/>
    <dgm:cxn modelId="{454F17F0-7976-478F-BFE6-BBB2C1DDC8E1}" type="presParOf" srcId="{CC672720-E2F8-4C66-BCD8-C08043CD61BB}" destId="{557E20F9-6F99-4524-A4D4-D234C2B81303}" srcOrd="1" destOrd="0" presId="urn:microsoft.com/office/officeart/2005/8/layout/list1"/>
    <dgm:cxn modelId="{80D9CB08-F226-4856-B7BE-5CF514469F66}" type="presParOf" srcId="{207FF592-2D0D-4F60-8230-00F7AEDB513B}" destId="{CA877767-AF90-468B-87C2-F5389D60B4DA}" srcOrd="21" destOrd="0" presId="urn:microsoft.com/office/officeart/2005/8/layout/list1"/>
    <dgm:cxn modelId="{0883837F-B756-4A95-8865-17223DFA0F61}" type="presParOf" srcId="{207FF592-2D0D-4F60-8230-00F7AEDB513B}" destId="{B186DB93-B574-4DAE-96CE-F2B9F62EB43E}" srcOrd="22" destOrd="0" presId="urn:microsoft.com/office/officeart/2005/8/layout/list1"/>
    <dgm:cxn modelId="{2C360ABB-DD4A-4592-8D1A-17B66C29F876}" type="presParOf" srcId="{207FF592-2D0D-4F60-8230-00F7AEDB513B}" destId="{45F2011B-4A6B-4502-83B5-0DC9B911C937}" srcOrd="23" destOrd="0" presId="urn:microsoft.com/office/officeart/2005/8/layout/list1"/>
    <dgm:cxn modelId="{48C68722-64F7-4A54-869C-0C4890940C73}" type="presParOf" srcId="{207FF592-2D0D-4F60-8230-00F7AEDB513B}" destId="{BF9B3638-4E29-485F-971D-72EBD358FA98}" srcOrd="24" destOrd="0" presId="urn:microsoft.com/office/officeart/2005/8/layout/list1"/>
    <dgm:cxn modelId="{6E0588DE-23E1-403B-ADA4-DB39950AB0F3}" type="presParOf" srcId="{BF9B3638-4E29-485F-971D-72EBD358FA98}" destId="{20412813-AF02-4917-9DFB-C9CD4FF12700}" srcOrd="0" destOrd="0" presId="urn:microsoft.com/office/officeart/2005/8/layout/list1"/>
    <dgm:cxn modelId="{9DB8A2F3-6F06-4121-9CEF-A3FEC9952B30}" type="presParOf" srcId="{BF9B3638-4E29-485F-971D-72EBD358FA98}" destId="{FC8B9D2E-A24D-4D56-9B9B-22A7E4E94CB9}" srcOrd="1" destOrd="0" presId="urn:microsoft.com/office/officeart/2005/8/layout/list1"/>
    <dgm:cxn modelId="{5E70228E-4E45-4327-973B-69E1C3EBE071}" type="presParOf" srcId="{207FF592-2D0D-4F60-8230-00F7AEDB513B}" destId="{0B2435AC-70FA-4E60-BD5D-7761660693C7}" srcOrd="25" destOrd="0" presId="urn:microsoft.com/office/officeart/2005/8/layout/list1"/>
    <dgm:cxn modelId="{853AF73D-D343-4CB7-B1F2-7A0688A07E18}" type="presParOf" srcId="{207FF592-2D0D-4F60-8230-00F7AEDB513B}" destId="{E1A138BE-6526-42D9-87A6-F03E129A8C97}" srcOrd="26" destOrd="0" presId="urn:microsoft.com/office/officeart/2005/8/layout/list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l-SI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7DDBB3-4235-4BED-B235-55751CC840C5}" type="datetimeFigureOut">
              <a:rPr lang="sl-SI" smtClean="0"/>
              <a:pPr/>
              <a:t>18.3.2009</a:t>
            </a:fld>
            <a:endParaRPr lang="sl-SI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l-SI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l-S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l-S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F89C5B-9825-4560-A411-72A956DD5A3C}" type="slidenum">
              <a:rPr lang="sl-SI" smtClean="0"/>
              <a:pPr/>
              <a:t>‹#›</a:t>
            </a:fld>
            <a:endParaRPr lang="sl-SI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307492" y="2227110"/>
            <a:ext cx="6149837" cy="6653001"/>
          </a:xfrm>
        </p:spPr>
        <p:txBody>
          <a:bodyPr>
            <a:normAutofit/>
          </a:bodyPr>
          <a:lstStyle/>
          <a:p>
            <a:endParaRPr lang="en-U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2E77F-DFEB-48A8-9583-F4136C98A18F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CA" dirty="0" smtClean="0"/>
              <a:t>Module 1: Introduction to Microsoft Windows Essential Business Server 2008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idx="14"/>
          </p:nvPr>
        </p:nvSpPr>
        <p:spPr/>
        <p:txBody>
          <a:bodyPr/>
          <a:lstStyle/>
          <a:p>
            <a:r>
              <a:rPr lang="en-US" dirty="0" smtClean="0"/>
              <a:t>Course 6446A</a:t>
            </a:r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>
          <a:xfrm>
            <a:off x="307492" y="2098624"/>
            <a:ext cx="6149837" cy="6781488"/>
          </a:xfrm>
        </p:spPr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2E77F-DFEB-48A8-9583-F4136C98A18F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CA" dirty="0" smtClean="0"/>
              <a:t>Module 1: Introduction to Microsoft Windows Essential Business Server 2008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idx="14"/>
          </p:nvPr>
        </p:nvSpPr>
        <p:spPr/>
        <p:txBody>
          <a:bodyPr/>
          <a:lstStyle/>
          <a:p>
            <a:r>
              <a:rPr lang="en-US" dirty="0" smtClean="0"/>
              <a:t>Course 6446A</a:t>
            </a:r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307492" y="2070070"/>
            <a:ext cx="6149837" cy="6810041"/>
          </a:xfrm>
        </p:spPr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2E77F-DFEB-48A8-9583-F4136C98A18F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CA" dirty="0" smtClean="0"/>
              <a:t>Module 1: Introduction to Microsoft Windows Essential Business Server 2008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idx="14"/>
          </p:nvPr>
        </p:nvSpPr>
        <p:spPr/>
        <p:txBody>
          <a:bodyPr/>
          <a:lstStyle/>
          <a:p>
            <a:r>
              <a:rPr lang="en-US" dirty="0" smtClean="0"/>
              <a:t>Course 6446A</a:t>
            </a:r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F89C5B-9825-4560-A411-72A956DD5A3C}" type="slidenum">
              <a:rPr lang="sl-SI" smtClean="0"/>
              <a:pPr/>
              <a:t>12</a:t>
            </a:fld>
            <a:endParaRPr lang="sl-SI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F89C5B-9825-4560-A411-72A956DD5A3C}" type="slidenum">
              <a:rPr lang="sl-SI" smtClean="0"/>
              <a:pPr/>
              <a:t>29</a:t>
            </a:fld>
            <a:endParaRPr lang="sl-SI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 userDrawn="1"/>
        </p:nvSpPr>
        <p:spPr>
          <a:xfrm>
            <a:off x="1571604" y="3500438"/>
            <a:ext cx="7572396" cy="1571636"/>
          </a:xfrm>
          <a:prstGeom prst="rect">
            <a:avLst/>
          </a:prstGeom>
          <a:solidFill>
            <a:srgbClr val="F27C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sl-SI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585946" y="3530611"/>
            <a:ext cx="7558054" cy="1470025"/>
          </a:xfrm>
        </p:spPr>
        <p:txBody>
          <a:bodyPr anchor="t"/>
          <a:lstStyle>
            <a:lvl1pPr algn="l">
              <a:defRPr b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sl-SI" dirty="0" smtClean="0"/>
              <a:t>Slogan</a:t>
            </a:r>
            <a:endParaRPr lang="sl-SI" dirty="0"/>
          </a:p>
        </p:txBody>
      </p:sp>
      <p:sp>
        <p:nvSpPr>
          <p:cNvPr id="7" name="Rectangle 11"/>
          <p:cNvSpPr txBox="1">
            <a:spLocks noChangeArrowheads="1"/>
          </p:cNvSpPr>
          <p:nvPr userDrawn="1"/>
        </p:nvSpPr>
        <p:spPr bwMode="auto">
          <a:xfrm>
            <a:off x="558800" y="5545138"/>
            <a:ext cx="3962400" cy="7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95000"/>
              </a:lnSpc>
              <a:spcBef>
                <a:spcPct val="30000"/>
              </a:spcBef>
            </a:pPr>
            <a:r>
              <a:rPr lang="en-US" sz="3100" baseline="0" dirty="0" err="1"/>
              <a:t>Logotip</a:t>
            </a:r>
            <a:r>
              <a:rPr lang="en-US" sz="3100" baseline="0" dirty="0"/>
              <a:t> </a:t>
            </a:r>
            <a:r>
              <a:rPr lang="en-US" sz="3100" baseline="0" dirty="0" err="1"/>
              <a:t>partnerja</a:t>
            </a:r>
            <a:endParaRPr lang="en-US" sz="3100" baseline="0" dirty="0"/>
          </a:p>
        </p:txBody>
      </p:sp>
      <p:sp>
        <p:nvSpPr>
          <p:cNvPr id="9" name="Rectangle 8"/>
          <p:cNvSpPr/>
          <p:nvPr userDrawn="1"/>
        </p:nvSpPr>
        <p:spPr>
          <a:xfrm>
            <a:off x="500034" y="5500702"/>
            <a:ext cx="3286148" cy="857256"/>
          </a:xfrm>
          <a:prstGeom prst="rect">
            <a:avLst/>
          </a:prstGeom>
          <a:solidFill>
            <a:srgbClr val="F27C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sl-SI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Title 1"/>
          <p:cNvSpPr txBox="1">
            <a:spLocks/>
          </p:cNvSpPr>
          <p:nvPr userDrawn="1"/>
        </p:nvSpPr>
        <p:spPr>
          <a:xfrm>
            <a:off x="500034" y="5500702"/>
            <a:ext cx="3286148" cy="8270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b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l-SI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Logotip partnerja</a:t>
            </a:r>
            <a:endParaRPr kumimoji="0" lang="sl-SI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Rectangle 10"/>
          <p:cNvSpPr/>
          <p:nvPr userDrawn="1"/>
        </p:nvSpPr>
        <p:spPr>
          <a:xfrm>
            <a:off x="6786578" y="500042"/>
            <a:ext cx="1857388" cy="428628"/>
          </a:xfrm>
          <a:prstGeom prst="rect">
            <a:avLst/>
          </a:prstGeom>
          <a:solidFill>
            <a:srgbClr val="F27C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sl-SI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12" name="Picture 11" descr="logo ms beli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78663" y="609600"/>
            <a:ext cx="1228725" cy="204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2700" dir="2700000" rotWithShape="0">
              <a:srgbClr val="808080"/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l-S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10432" y="649289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D8D5BE-C7BE-4A17-B615-ECED9759DF7C}" type="slidenum">
              <a:rPr lang="sl-SI" smtClean="0"/>
              <a:pPr/>
              <a:t>‹#›</a:t>
            </a:fld>
            <a:endParaRPr lang="sl-SI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10432" y="649289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D8D5BE-C7BE-4A17-B615-ECED9759DF7C}" type="slidenum">
              <a:rPr lang="sl-SI" smtClean="0"/>
              <a:pPr/>
              <a:t>‹#›</a:t>
            </a:fld>
            <a:endParaRPr lang="sl-SI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l-S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l-S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10432" y="649289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D8D5BE-C7BE-4A17-B615-ECED9759DF7C}" type="slidenum">
              <a:rPr lang="sl-SI" smtClean="0"/>
              <a:pPr/>
              <a:t>‹#›</a:t>
            </a:fld>
            <a:endParaRPr lang="sl-SI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l-S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l-S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10432" y="649289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D8D5BE-C7BE-4A17-B615-ECED9759DF7C}" type="slidenum">
              <a:rPr lang="sl-SI" smtClean="0"/>
              <a:pPr/>
              <a:t>‹#›</a:t>
            </a:fld>
            <a:endParaRPr lang="sl-SI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sl-SI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sl-SI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10432" y="649289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D8D5BE-C7BE-4A17-B615-ECED9759DF7C}" type="slidenum">
              <a:rPr lang="sl-SI" smtClean="0"/>
              <a:pPr/>
              <a:t>‹#›</a:t>
            </a:fld>
            <a:endParaRPr lang="sl-SI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l-S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l-SI"/>
          </a:p>
        </p:txBody>
      </p:sp>
      <p:pic>
        <p:nvPicPr>
          <p:cNvPr id="7" name="Picture 6" descr="logo ms beli"/>
          <p:cNvPicPr>
            <a:picLocks noChangeAspect="1"/>
          </p:cNvPicPr>
          <p:nvPr userDrawn="1"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"/>
              <a:stretch>
                <a:fillRect/>
              </a:stretch>
            </p:blipFill>
          </mc:Choice>
          <mc:Fallback>
            <p:blipFill>
              <a:blip r:embed="rId2"/>
              <a:stretch>
                <a:fillRect/>
              </a:stretch>
            </p:blipFill>
          </mc:Fallback>
        </mc:AlternateContent>
        <p:spPr>
          <a:xfrm>
            <a:off x="300118" y="129669"/>
            <a:ext cx="1228994" cy="204832"/>
          </a:xfrm>
          <a:prstGeom prst="rect">
            <a:avLst/>
          </a:prstGeom>
          <a:effectLst>
            <a:outerShdw blurRad="63500" dist="12700" dir="2700000">
              <a:srgbClr val="000000"/>
            </a:outerShdw>
          </a:effectLst>
        </p:spPr>
      </p:pic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10432" y="649289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D8D5BE-C7BE-4A17-B615-ECED9759DF7C}" type="slidenum">
              <a:rPr lang="sl-SI" smtClean="0"/>
              <a:pPr/>
              <a:t>‹#›</a:t>
            </a:fld>
            <a:endParaRPr lang="sl-SI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sl-S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10432" y="649289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D8D5BE-C7BE-4A17-B615-ECED9759DF7C}" type="slidenum">
              <a:rPr lang="sl-SI" smtClean="0"/>
              <a:pPr/>
              <a:t>‹#›</a:t>
            </a:fld>
            <a:endParaRPr lang="sl-SI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l-S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l-S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l-SI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10432" y="649289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D8D5BE-C7BE-4A17-B615-ECED9759DF7C}" type="slidenum">
              <a:rPr lang="sl-SI" smtClean="0"/>
              <a:pPr/>
              <a:t>‹#›</a:t>
            </a:fld>
            <a:endParaRPr lang="sl-SI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sl-S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l-SI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l-SI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7010432" y="649289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D8D5BE-C7BE-4A17-B615-ECED9759DF7C}" type="slidenum">
              <a:rPr lang="sl-SI" smtClean="0"/>
              <a:pPr/>
              <a:t>‹#›</a:t>
            </a:fld>
            <a:endParaRPr lang="sl-SI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l-S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10432" y="649289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D8D5BE-C7BE-4A17-B615-ECED9759DF7C}" type="slidenum">
              <a:rPr lang="sl-SI" smtClean="0"/>
              <a:pPr/>
              <a:t>‹#›</a:t>
            </a:fld>
            <a:endParaRPr lang="sl-SI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Walk-in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1571604" y="3500438"/>
            <a:ext cx="7572396" cy="1571636"/>
          </a:xfrm>
          <a:prstGeom prst="rect">
            <a:avLst/>
          </a:prstGeom>
          <a:solidFill>
            <a:srgbClr val="F27C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sl-SI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585946" y="3530611"/>
            <a:ext cx="7558054" cy="1470025"/>
          </a:xfrm>
        </p:spPr>
        <p:txBody>
          <a:bodyPr anchor="t"/>
          <a:lstStyle>
            <a:lvl1pPr algn="l">
              <a:defRPr b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sl-SI" dirty="0" smtClean="0"/>
              <a:t>Naslov predavanja</a:t>
            </a:r>
            <a:endParaRPr lang="sl-S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71604" y="4500570"/>
            <a:ext cx="7572396" cy="542932"/>
          </a:xfrm>
        </p:spPr>
        <p:txBody>
          <a:bodyPr/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l-SI" dirty="0" smtClean="0"/>
              <a:t>Ime predavatelja</a:t>
            </a:r>
            <a:endParaRPr lang="sl-SI" dirty="0"/>
          </a:p>
        </p:txBody>
      </p:sp>
      <p:sp>
        <p:nvSpPr>
          <p:cNvPr id="7" name="Rectangle 6"/>
          <p:cNvSpPr/>
          <p:nvPr userDrawn="1"/>
        </p:nvSpPr>
        <p:spPr>
          <a:xfrm>
            <a:off x="500034" y="5500702"/>
            <a:ext cx="3286148" cy="857256"/>
          </a:xfrm>
          <a:prstGeom prst="rect">
            <a:avLst/>
          </a:prstGeom>
          <a:solidFill>
            <a:srgbClr val="F27C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sl-SI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Title 1"/>
          <p:cNvSpPr txBox="1">
            <a:spLocks/>
          </p:cNvSpPr>
          <p:nvPr userDrawn="1"/>
        </p:nvSpPr>
        <p:spPr>
          <a:xfrm>
            <a:off x="500034" y="5500702"/>
            <a:ext cx="3286148" cy="8270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b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l-SI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Logotip partnerja</a:t>
            </a:r>
            <a:endParaRPr kumimoji="0" lang="sl-SI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6786578" y="500042"/>
            <a:ext cx="1857388" cy="428628"/>
          </a:xfrm>
          <a:prstGeom prst="rect">
            <a:avLst/>
          </a:prstGeom>
          <a:solidFill>
            <a:srgbClr val="F27C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sl-SI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10" name="Picture 9" descr="logo ms beli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78663" y="609600"/>
            <a:ext cx="1228725" cy="204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2700" dir="2700000" rotWithShape="0">
              <a:srgbClr val="808080"/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10432" y="649289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D8D5BE-C7BE-4A17-B615-ECED9759DF7C}" type="slidenum">
              <a:rPr lang="sl-SI" smtClean="0"/>
              <a:pPr/>
              <a:t>‹#›</a:t>
            </a:fld>
            <a:endParaRPr lang="sl-SI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l-S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l-S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10432" y="649289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D8D5BE-C7BE-4A17-B615-ECED9759DF7C}" type="slidenum">
              <a:rPr lang="sl-SI" smtClean="0"/>
              <a:pPr/>
              <a:t>‹#›</a:t>
            </a:fld>
            <a:endParaRPr lang="sl-SI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l-S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l-S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10432" y="649289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D8D5BE-C7BE-4A17-B615-ECED9759DF7C}" type="slidenum">
              <a:rPr lang="sl-SI" smtClean="0"/>
              <a:pPr/>
              <a:t>‹#›</a:t>
            </a:fld>
            <a:endParaRPr lang="sl-SI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sl-SI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sl-SI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10432" y="649289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D8D5BE-C7BE-4A17-B615-ECED9759DF7C}" type="slidenum">
              <a:rPr lang="sl-SI" smtClean="0"/>
              <a:pPr/>
              <a:t>‹#›</a:t>
            </a:fld>
            <a:endParaRPr lang="sl-SI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l-S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l-SI"/>
          </a:p>
        </p:txBody>
      </p:sp>
      <p:pic>
        <p:nvPicPr>
          <p:cNvPr id="7" name="Picture 6" descr="logo ms beli"/>
          <p:cNvPicPr>
            <a:picLocks noChangeAspect="1"/>
          </p:cNvPicPr>
          <p:nvPr userDrawn="1"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"/>
              <a:stretch>
                <a:fillRect/>
              </a:stretch>
            </p:blipFill>
          </mc:Choice>
          <mc:Fallback>
            <p:blipFill>
              <a:blip r:embed="rId2"/>
              <a:stretch>
                <a:fillRect/>
              </a:stretch>
            </p:blipFill>
          </mc:Fallback>
        </mc:AlternateContent>
        <p:spPr>
          <a:xfrm>
            <a:off x="300118" y="129669"/>
            <a:ext cx="1228994" cy="204832"/>
          </a:xfrm>
          <a:prstGeom prst="rect">
            <a:avLst/>
          </a:prstGeom>
          <a:effectLst>
            <a:outerShdw blurRad="63500" dist="12700" dir="2700000">
              <a:srgbClr val="000000"/>
            </a:outerShdw>
          </a:effectLst>
        </p:spPr>
      </p:pic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10432" y="649289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D8D5BE-C7BE-4A17-B615-ECED9759DF7C}" type="slidenum">
              <a:rPr lang="sl-SI" smtClean="0"/>
              <a:pPr/>
              <a:t>‹#›</a:t>
            </a:fld>
            <a:endParaRPr lang="sl-SI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sl-S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10432" y="649289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D8D5BE-C7BE-4A17-B615-ECED9759DF7C}" type="slidenum">
              <a:rPr lang="sl-SI" smtClean="0"/>
              <a:pPr/>
              <a:t>‹#›</a:t>
            </a:fld>
            <a:endParaRPr lang="sl-SI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l-S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l-S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l-SI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10432" y="649289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D8D5BE-C7BE-4A17-B615-ECED9759DF7C}" type="slidenum">
              <a:rPr lang="sl-SI" smtClean="0"/>
              <a:pPr/>
              <a:t>‹#›</a:t>
            </a:fld>
            <a:endParaRPr lang="sl-SI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sl-S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l-SI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l-SI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7010432" y="649289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D8D5BE-C7BE-4A17-B615-ECED9759DF7C}" type="slidenum">
              <a:rPr lang="sl-SI" smtClean="0"/>
              <a:pPr/>
              <a:t>‹#›</a:t>
            </a:fld>
            <a:endParaRPr lang="sl-SI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l-S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10432" y="649289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D8D5BE-C7BE-4A17-B615-ECED9759DF7C}" type="slidenum">
              <a:rPr lang="sl-SI" smtClean="0"/>
              <a:pPr/>
              <a:t>‹#›</a:t>
            </a:fld>
            <a:endParaRPr lang="sl-SI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10432" y="649289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D8D5BE-C7BE-4A17-B615-ECED9759DF7C}" type="slidenum">
              <a:rPr lang="sl-SI" smtClean="0"/>
              <a:pPr/>
              <a:t>‹#›</a:t>
            </a:fld>
            <a:endParaRPr lang="sl-SI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1571604" y="3500438"/>
            <a:ext cx="7572396" cy="1571636"/>
          </a:xfrm>
          <a:prstGeom prst="rect">
            <a:avLst/>
          </a:prstGeom>
          <a:solidFill>
            <a:srgbClr val="F27C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sl-SI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itle 1"/>
          <p:cNvSpPr>
            <a:spLocks noGrp="1"/>
          </p:cNvSpPr>
          <p:nvPr>
            <p:ph type="ctrTitle" hasCustomPrompt="1"/>
          </p:nvPr>
        </p:nvSpPr>
        <p:spPr>
          <a:xfrm>
            <a:off x="1585946" y="3530611"/>
            <a:ext cx="7558054" cy="1470025"/>
          </a:xfrm>
        </p:spPr>
        <p:txBody>
          <a:bodyPr anchor="t"/>
          <a:lstStyle>
            <a:lvl1pPr algn="l">
              <a:defRPr b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sl-SI" dirty="0" smtClean="0"/>
              <a:t>Zaključni slogan</a:t>
            </a:r>
            <a:endParaRPr lang="sl-SI" dirty="0"/>
          </a:p>
        </p:txBody>
      </p:sp>
      <p:sp>
        <p:nvSpPr>
          <p:cNvPr id="5" name="Rectangle 4"/>
          <p:cNvSpPr/>
          <p:nvPr userDrawn="1"/>
        </p:nvSpPr>
        <p:spPr>
          <a:xfrm>
            <a:off x="6786578" y="500042"/>
            <a:ext cx="1857388" cy="428628"/>
          </a:xfrm>
          <a:prstGeom prst="rect">
            <a:avLst/>
          </a:prstGeom>
          <a:solidFill>
            <a:srgbClr val="F27C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sl-SI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6" name="Picture 5" descr="logo ms beli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78663" y="609600"/>
            <a:ext cx="1228725" cy="204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2700" dir="2700000" rotWithShape="0">
              <a:srgbClr val="808080"/>
            </a:outerShdw>
          </a:effectLst>
        </p:spPr>
      </p:pic>
      <p:sp>
        <p:nvSpPr>
          <p:cNvPr id="8" name="Rectangle 7"/>
          <p:cNvSpPr/>
          <p:nvPr userDrawn="1"/>
        </p:nvSpPr>
        <p:spPr>
          <a:xfrm>
            <a:off x="500034" y="5500702"/>
            <a:ext cx="3286148" cy="857256"/>
          </a:xfrm>
          <a:prstGeom prst="rect">
            <a:avLst/>
          </a:prstGeom>
          <a:solidFill>
            <a:srgbClr val="F27C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sl-SI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1"/>
          <p:cNvSpPr txBox="1">
            <a:spLocks/>
          </p:cNvSpPr>
          <p:nvPr userDrawn="1"/>
        </p:nvSpPr>
        <p:spPr>
          <a:xfrm>
            <a:off x="500034" y="5500702"/>
            <a:ext cx="3286148" cy="8270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b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l-SI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Logotip partnerja</a:t>
            </a:r>
            <a:endParaRPr kumimoji="0" lang="sl-SI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l-S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l-S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10432" y="649289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D8D5BE-C7BE-4A17-B615-ECED9759DF7C}" type="slidenum">
              <a:rPr lang="sl-SI" smtClean="0"/>
              <a:pPr/>
              <a:t>‹#›</a:t>
            </a:fld>
            <a:endParaRPr lang="sl-SI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l-S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l-S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10432" y="649289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D8D5BE-C7BE-4A17-B615-ECED9759DF7C}" type="slidenum">
              <a:rPr lang="sl-SI" smtClean="0"/>
              <a:pPr/>
              <a:t>‹#›</a:t>
            </a:fld>
            <a:endParaRPr lang="sl-SI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sl-SI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sl-SI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10432" y="650083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D8D5BE-C7BE-4A17-B615-ECED9759DF7C}" type="slidenum">
              <a:rPr lang="sl-SI" smtClean="0"/>
              <a:pPr/>
              <a:t>‹#›</a:t>
            </a:fld>
            <a:endParaRPr lang="sl-SI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l-S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l-SI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10432" y="649289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D8D5BE-C7BE-4A17-B615-ECED9759DF7C}" type="slidenum">
              <a:rPr lang="sl-SI" smtClean="0"/>
              <a:pPr/>
              <a:t>‹#›</a:t>
            </a:fld>
            <a:endParaRPr lang="sl-SI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sl-S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10432" y="649289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D8D5BE-C7BE-4A17-B615-ECED9759DF7C}" type="slidenum">
              <a:rPr lang="sl-SI" smtClean="0"/>
              <a:pPr/>
              <a:t>‹#›</a:t>
            </a:fld>
            <a:endParaRPr lang="sl-SI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l-S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l-S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l-SI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10432" y="649289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D8D5BE-C7BE-4A17-B615-ECED9759DF7C}" type="slidenum">
              <a:rPr lang="sl-SI" smtClean="0"/>
              <a:pPr/>
              <a:t>‹#›</a:t>
            </a:fld>
            <a:endParaRPr lang="sl-SI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sl-S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l-SI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l-SI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7010432" y="649289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D8D5BE-C7BE-4A17-B615-ECED9759DF7C}" type="slidenum">
              <a:rPr lang="sl-SI" smtClean="0"/>
              <a:pPr/>
              <a:t>‹#›</a:t>
            </a:fld>
            <a:endParaRPr lang="sl-SI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l-S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10432" y="649289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D8D5BE-C7BE-4A17-B615-ECED9759DF7C}" type="slidenum">
              <a:rPr lang="sl-SI" smtClean="0"/>
              <a:pPr/>
              <a:t>‹#›</a:t>
            </a:fld>
            <a:endParaRPr lang="sl-SI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10432" y="649289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D8D5BE-C7BE-4A17-B615-ECED9759DF7C}" type="slidenum">
              <a:rPr lang="sl-SI" smtClean="0"/>
              <a:pPr/>
              <a:t>‹#›</a:t>
            </a:fld>
            <a:endParaRPr lang="sl-SI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l-S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l-S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10432" y="649289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D8D5BE-C7BE-4A17-B615-ECED9759DF7C}" type="slidenum">
              <a:rPr lang="sl-SI" smtClean="0"/>
              <a:pPr/>
              <a:t>‹#›</a:t>
            </a:fld>
            <a:endParaRPr lang="sl-SI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sl-SI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l-SI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10432" y="649289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D8D5BE-C7BE-4A17-B615-ECED9759DF7C}" type="slidenum">
              <a:rPr lang="sl-SI" smtClean="0"/>
              <a:pPr/>
              <a:t>‹#›</a:t>
            </a:fld>
            <a:endParaRPr lang="sl-SI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l-S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l-S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10432" y="649289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D8D5BE-C7BE-4A17-B615-ECED9759DF7C}" type="slidenum">
              <a:rPr lang="sl-SI" smtClean="0"/>
              <a:pPr/>
              <a:t>‹#›</a:t>
            </a:fld>
            <a:endParaRPr lang="sl-SI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sl-SI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sl-SI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10432" y="649289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D8D5BE-C7BE-4A17-B615-ECED9759DF7C}" type="slidenum">
              <a:rPr lang="sl-SI" smtClean="0"/>
              <a:pPr/>
              <a:t>‹#›</a:t>
            </a:fld>
            <a:endParaRPr lang="sl-SI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sl-SI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l-SI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10432" y="649289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D8D5BE-C7BE-4A17-B615-ECED9759DF7C}" type="slidenum">
              <a:rPr lang="sl-SI" smtClean="0"/>
              <a:pPr/>
              <a:t>‹#›</a:t>
            </a:fld>
            <a:endParaRPr lang="sl-SI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sl-S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10432" y="649289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D8D5BE-C7BE-4A17-B615-ECED9759DF7C}" type="slidenum">
              <a:rPr lang="sl-SI" smtClean="0"/>
              <a:pPr/>
              <a:t>‹#›</a:t>
            </a:fld>
            <a:endParaRPr lang="sl-SI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l-S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l-S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l-SI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sl-S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sl-S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40CDC10-2EBA-4479-B508-0053FF2F56AD}" type="slidenum">
              <a:rPr lang="sl-SI" smtClean="0"/>
              <a:pPr/>
              <a:t>‹#›</a:t>
            </a:fld>
            <a:endParaRPr lang="sl-SI"/>
          </a:p>
        </p:txBody>
      </p:sp>
      <p:sp>
        <p:nvSpPr>
          <p:cNvPr id="8" name="Slide Number Placeholder 5"/>
          <p:cNvSpPr txBox="1">
            <a:spLocks/>
          </p:cNvSpPr>
          <p:nvPr userDrawn="1"/>
        </p:nvSpPr>
        <p:spPr>
          <a:xfrm>
            <a:off x="7010432" y="649289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4D8D5BE-C7BE-4A17-B615-ECED9759DF7C}" type="slidenum">
              <a:rPr kumimoji="0" lang="sl-SI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sl-SI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sl-S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l-SI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l-SI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7010432" y="649289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D8D5BE-C7BE-4A17-B615-ECED9759DF7C}" type="slidenum">
              <a:rPr lang="sl-SI" smtClean="0"/>
              <a:pPr/>
              <a:t>‹#›</a:t>
            </a:fld>
            <a:endParaRPr lang="sl-SI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13" Type="http://schemas.openxmlformats.org/officeDocument/2006/relationships/image" Target="../media/image6.png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image" Target="../media/image5.jpeg"/><Relationship Id="rId5" Type="http://schemas.openxmlformats.org/officeDocument/2006/relationships/slideLayout" Target="../slideLayouts/slideLayout9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image" Target="../media/image6.png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image" Target="../media/image7.jpeg"/><Relationship Id="rId5" Type="http://schemas.openxmlformats.org/officeDocument/2006/relationships/slideLayout" Target="../slideLayouts/slideLayout18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6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image" Target="../media/image8.jpeg"/><Relationship Id="rId5" Type="http://schemas.openxmlformats.org/officeDocument/2006/relationships/slideLayout" Target="../slideLayouts/slideLayout27.xml"/><Relationship Id="rId10" Type="http://schemas.openxmlformats.org/officeDocument/2006/relationships/theme" Target="../theme/theme4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9.xml"/><Relationship Id="rId13" Type="http://schemas.openxmlformats.org/officeDocument/2006/relationships/image" Target="../media/image6.png"/><Relationship Id="rId3" Type="http://schemas.openxmlformats.org/officeDocument/2006/relationships/slideLayout" Target="../slideLayouts/slideLayout34.xml"/><Relationship Id="rId7" Type="http://schemas.openxmlformats.org/officeDocument/2006/relationships/slideLayout" Target="../slideLayouts/slideLayout38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33.xml"/><Relationship Id="rId1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7.xml"/><Relationship Id="rId11" Type="http://schemas.openxmlformats.org/officeDocument/2006/relationships/image" Target="../media/image9.jpeg"/><Relationship Id="rId5" Type="http://schemas.openxmlformats.org/officeDocument/2006/relationships/slideLayout" Target="../slideLayouts/slideLayout36.xml"/><Relationship Id="rId10" Type="http://schemas.openxmlformats.org/officeDocument/2006/relationships/theme" Target="../theme/theme5.xml"/><Relationship Id="rId4" Type="http://schemas.openxmlformats.org/officeDocument/2006/relationships/slideLayout" Target="../slideLayouts/slideLayout35.xml"/><Relationship Id="rId9" Type="http://schemas.openxmlformats.org/officeDocument/2006/relationships/slideLayout" Target="../slideLayouts/slideLayout4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sl-S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l-SI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l-S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l-S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D8D5BE-C7BE-4A17-B615-ECED9759DF7C}" type="slidenum">
              <a:rPr lang="sl-SI" smtClean="0"/>
              <a:pPr/>
              <a:t>‹#›</a:t>
            </a:fld>
            <a:endParaRPr lang="sl-SI"/>
          </a:p>
        </p:txBody>
      </p:sp>
      <p:pic>
        <p:nvPicPr>
          <p:cNvPr id="7" name="Picture 6" descr="logo ms beli"/>
          <p:cNvPicPr>
            <a:picLocks noChangeAspect="1"/>
          </p:cNvPicPr>
          <p:nvPr userDrawn="1"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"/>
              <a:stretch>
                <a:fillRect/>
              </a:stretch>
            </p:blipFill>
          </mc:Choice>
          <mc:Fallback>
            <p:blipFill>
              <a:blip r:embed="rId6"/>
              <a:stretch>
                <a:fillRect/>
              </a:stretch>
            </p:blipFill>
          </mc:Fallback>
        </mc:AlternateContent>
        <p:spPr>
          <a:xfrm>
            <a:off x="7143768" y="630000"/>
            <a:ext cx="1228994" cy="204832"/>
          </a:xfrm>
          <a:prstGeom prst="rect">
            <a:avLst/>
          </a:prstGeom>
          <a:effectLst>
            <a:outerShdw blurRad="63500" dist="12700" dir="2700000">
              <a:srgbClr val="000000"/>
            </a:outerShdw>
          </a:effec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5" r:id="rId2"/>
    <p:sldLayoutId id="2147483687" r:id="rId3"/>
    <p:sldLayoutId id="2147483710" r:id="rId4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l-S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0034" y="500042"/>
            <a:ext cx="8186766" cy="1071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sl-S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0034" y="1714488"/>
            <a:ext cx="8186766" cy="4411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sl-SI" dirty="0"/>
          </a:p>
        </p:txBody>
      </p:sp>
      <p:pic>
        <p:nvPicPr>
          <p:cNvPr id="7" name="Picture 6" descr="logo ms beli"/>
          <p:cNvPicPr>
            <a:picLocks noChangeAspect="1"/>
          </p:cNvPicPr>
          <p:nvPr userDrawn="1"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"/>
              <a:stretch>
                <a:fillRect/>
              </a:stretch>
            </p:blipFill>
          </mc:Choice>
          <mc:Fallback>
            <p:blipFill>
              <a:blip r:embed="rId12"/>
              <a:stretch>
                <a:fillRect/>
              </a:stretch>
            </p:blipFill>
          </mc:Fallback>
        </mc:AlternateContent>
        <p:spPr>
          <a:xfrm>
            <a:off x="300118" y="129669"/>
            <a:ext cx="1228994" cy="204832"/>
          </a:xfrm>
          <a:prstGeom prst="rect">
            <a:avLst/>
          </a:prstGeom>
          <a:effectLst>
            <a:outerShdw blurRad="63500" dist="12700" dir="2700000">
              <a:srgbClr val="000000"/>
            </a:outerShdw>
          </a:effectLst>
        </p:spPr>
      </p:pic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10432" y="649289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D8D5BE-C7BE-4A17-B615-ECED9759DF7C}" type="slidenum">
              <a:rPr lang="sl-SI" smtClean="0"/>
              <a:pPr/>
              <a:t>‹#›</a:t>
            </a:fld>
            <a:endParaRPr lang="sl-SI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Calibri" pitchFamily="34" charset="0"/>
          <a:ea typeface="+mj-ea"/>
          <a:cs typeface="+mj-cs"/>
        </a:defRPr>
      </a:lvl1pPr>
    </p:titleStyle>
    <p:bodyStyle>
      <a:lvl1pPr marL="342900" indent="-342900" algn="l" defTabSz="914400" rtl="0" eaLnBrk="1" fontAlgn="base" latinLnBrk="0" hangingPunct="1">
        <a:lnSpc>
          <a:spcPct val="90000"/>
        </a:lnSpc>
        <a:spcBef>
          <a:spcPct val="30000"/>
        </a:spcBef>
        <a:spcAft>
          <a:spcPct val="0"/>
        </a:spcAft>
        <a:buClr>
          <a:schemeClr val="accent1"/>
        </a:buClr>
        <a:buSzPct val="75000"/>
        <a:buFont typeface="Wingdings" pitchFamily="-110" charset="2"/>
        <a:buBlip>
          <a:blip r:embed="rId13"/>
        </a:buBlip>
        <a:defRPr lang="en-US" sz="2400" b="0" kern="1200" dirty="0" smtClean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fontAlgn="base" latinLnBrk="0" hangingPunct="1">
        <a:lnSpc>
          <a:spcPct val="90000"/>
        </a:lnSpc>
        <a:spcBef>
          <a:spcPct val="30000"/>
        </a:spcBef>
        <a:spcAft>
          <a:spcPct val="0"/>
        </a:spcAft>
        <a:buClr>
          <a:schemeClr val="accent1"/>
        </a:buClr>
        <a:buSzPct val="75000"/>
        <a:buFont typeface="Wingdings" pitchFamily="-110" charset="2"/>
        <a:buBlip>
          <a:blip r:embed="rId13"/>
        </a:buBlip>
        <a:defRPr lang="en-US" sz="2000" b="0" kern="1200" dirty="0" smtClean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fontAlgn="base" latinLnBrk="0" hangingPunct="1">
        <a:lnSpc>
          <a:spcPct val="90000"/>
        </a:lnSpc>
        <a:spcBef>
          <a:spcPct val="30000"/>
        </a:spcBef>
        <a:spcAft>
          <a:spcPct val="0"/>
        </a:spcAft>
        <a:buClr>
          <a:schemeClr val="accent1"/>
        </a:buClr>
        <a:buSzPct val="75000"/>
        <a:buFont typeface="Wingdings" pitchFamily="-110" charset="2"/>
        <a:buBlip>
          <a:blip r:embed="rId13"/>
        </a:buBlip>
        <a:defRPr lang="en-US" sz="1800" b="0" kern="1200" dirty="0" smtClean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fontAlgn="base" latinLnBrk="0" hangingPunct="1">
        <a:lnSpc>
          <a:spcPct val="90000"/>
        </a:lnSpc>
        <a:spcBef>
          <a:spcPct val="30000"/>
        </a:spcBef>
        <a:spcAft>
          <a:spcPct val="0"/>
        </a:spcAft>
        <a:buClr>
          <a:schemeClr val="accent1"/>
        </a:buClr>
        <a:buSzPct val="75000"/>
        <a:buFont typeface="Wingdings" pitchFamily="-110" charset="2"/>
        <a:buBlip>
          <a:blip r:embed="rId13"/>
        </a:buBlip>
        <a:defRPr lang="en-US" sz="1800" b="0" kern="1200" dirty="0" smtClean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fontAlgn="base" latinLnBrk="0" hangingPunct="1">
        <a:lnSpc>
          <a:spcPct val="90000"/>
        </a:lnSpc>
        <a:spcBef>
          <a:spcPct val="30000"/>
        </a:spcBef>
        <a:spcAft>
          <a:spcPct val="0"/>
        </a:spcAft>
        <a:buClr>
          <a:schemeClr val="accent1"/>
        </a:buClr>
        <a:buSzPct val="75000"/>
        <a:buFont typeface="Wingdings" pitchFamily="-110" charset="2"/>
        <a:buBlip>
          <a:blip r:embed="rId13"/>
        </a:buBlip>
        <a:defRPr lang="sl-SI" sz="1800" b="0" kern="1200" dirty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l-S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0034" y="500042"/>
            <a:ext cx="8186766" cy="1071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sl-S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0034" y="1714488"/>
            <a:ext cx="8186766" cy="4411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sl-SI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10432" y="649289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D8D5BE-C7BE-4A17-B615-ECED9759DF7C}" type="slidenum">
              <a:rPr lang="sl-SI" smtClean="0"/>
              <a:pPr/>
              <a:t>‹#›</a:t>
            </a:fld>
            <a:endParaRPr lang="sl-SI"/>
          </a:p>
        </p:txBody>
      </p:sp>
      <p:pic>
        <p:nvPicPr>
          <p:cNvPr id="5" name="Picture 4" descr="logo ms beli"/>
          <p:cNvPicPr>
            <a:picLocks noChangeAspect="1"/>
          </p:cNvPicPr>
          <p:nvPr userDrawn="1"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"/>
              <a:stretch>
                <a:fillRect/>
              </a:stretch>
            </p:blipFill>
          </mc:Choice>
          <mc:Fallback>
            <p:blipFill>
              <a:blip r:embed="rId12"/>
              <a:stretch>
                <a:fillRect/>
              </a:stretch>
            </p:blipFill>
          </mc:Fallback>
        </mc:AlternateContent>
        <p:spPr>
          <a:xfrm>
            <a:off x="300118" y="129669"/>
            <a:ext cx="1228994" cy="204832"/>
          </a:xfrm>
          <a:prstGeom prst="rect">
            <a:avLst/>
          </a:prstGeom>
          <a:effectLst>
            <a:outerShdw blurRad="63500" dist="12700" dir="2700000">
              <a:srgbClr val="000000"/>
            </a:outerShdw>
          </a:effec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fontAlgn="base" latinLnBrk="0" hangingPunct="1">
        <a:lnSpc>
          <a:spcPct val="90000"/>
        </a:lnSpc>
        <a:spcBef>
          <a:spcPct val="30000"/>
        </a:spcBef>
        <a:spcAft>
          <a:spcPct val="0"/>
        </a:spcAft>
        <a:buClr>
          <a:schemeClr val="accent1"/>
        </a:buClr>
        <a:buSzPct val="75000"/>
        <a:buFont typeface="Wingdings" pitchFamily="-110" charset="2"/>
        <a:buBlip>
          <a:blip r:embed="rId13"/>
        </a:buBlip>
        <a:defRPr lang="en-US" sz="2400" b="0" kern="1200" dirty="0" smtClean="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914400" rtl="0" eaLnBrk="1" fontAlgn="base" latinLnBrk="0" hangingPunct="1">
        <a:lnSpc>
          <a:spcPct val="90000"/>
        </a:lnSpc>
        <a:spcBef>
          <a:spcPct val="30000"/>
        </a:spcBef>
        <a:spcAft>
          <a:spcPct val="0"/>
        </a:spcAft>
        <a:buClr>
          <a:schemeClr val="accent1"/>
        </a:buClr>
        <a:buSzPct val="75000"/>
        <a:buFont typeface="Wingdings" pitchFamily="-110" charset="2"/>
        <a:buBlip>
          <a:blip r:embed="rId13"/>
        </a:buBlip>
        <a:defRPr lang="en-US" sz="2000" b="0" kern="1200" dirty="0" smtClean="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fontAlgn="base" latinLnBrk="0" hangingPunct="1">
        <a:lnSpc>
          <a:spcPct val="90000"/>
        </a:lnSpc>
        <a:spcBef>
          <a:spcPct val="30000"/>
        </a:spcBef>
        <a:spcAft>
          <a:spcPct val="0"/>
        </a:spcAft>
        <a:buClr>
          <a:schemeClr val="accent1"/>
        </a:buClr>
        <a:buSzPct val="75000"/>
        <a:buFont typeface="Wingdings" pitchFamily="-110" charset="2"/>
        <a:buBlip>
          <a:blip r:embed="rId13"/>
        </a:buBlip>
        <a:defRPr lang="en-US" sz="1800" b="0" kern="1200" dirty="0" smtClean="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fontAlgn="base" latinLnBrk="0" hangingPunct="1">
        <a:lnSpc>
          <a:spcPct val="90000"/>
        </a:lnSpc>
        <a:spcBef>
          <a:spcPct val="30000"/>
        </a:spcBef>
        <a:spcAft>
          <a:spcPct val="0"/>
        </a:spcAft>
        <a:buClr>
          <a:schemeClr val="accent1"/>
        </a:buClr>
        <a:buSzPct val="75000"/>
        <a:buFont typeface="Wingdings" pitchFamily="-110" charset="2"/>
        <a:buBlip>
          <a:blip r:embed="rId13"/>
        </a:buBlip>
        <a:defRPr lang="en-US" sz="1800" b="0" kern="1200" dirty="0" smtClean="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fontAlgn="base" latinLnBrk="0" hangingPunct="1">
        <a:lnSpc>
          <a:spcPct val="90000"/>
        </a:lnSpc>
        <a:spcBef>
          <a:spcPct val="30000"/>
        </a:spcBef>
        <a:spcAft>
          <a:spcPct val="0"/>
        </a:spcAft>
        <a:buClr>
          <a:schemeClr val="accent1"/>
        </a:buClr>
        <a:buSzPct val="75000"/>
        <a:buFont typeface="Wingdings" pitchFamily="-110" charset="2"/>
        <a:buBlip>
          <a:blip r:embed="rId13"/>
        </a:buBlip>
        <a:defRPr lang="sl-SI" sz="1800" b="0" kern="1200" dirty="0" smtClean="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l-S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0034" y="500042"/>
            <a:ext cx="8186766" cy="1071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sl-S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0034" y="1714488"/>
            <a:ext cx="8186766" cy="4411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sl-SI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10432" y="649289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D8D5BE-C7BE-4A17-B615-ECED9759DF7C}" type="slidenum">
              <a:rPr lang="sl-SI" smtClean="0"/>
              <a:pPr/>
              <a:t>‹#›</a:t>
            </a:fld>
            <a:endParaRPr lang="sl-SI"/>
          </a:p>
        </p:txBody>
      </p:sp>
      <p:pic>
        <p:nvPicPr>
          <p:cNvPr id="5" name="Picture 4" descr="logo ms beli"/>
          <p:cNvPicPr>
            <a:picLocks noChangeAspect="1"/>
          </p:cNvPicPr>
          <p:nvPr userDrawn="1"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"/>
              <a:stretch>
                <a:fillRect/>
              </a:stretch>
            </p:blipFill>
          </mc:Choice>
          <mc:Fallback>
            <p:blipFill>
              <a:blip r:embed="rId12"/>
              <a:stretch>
                <a:fillRect/>
              </a:stretch>
            </p:blipFill>
          </mc:Fallback>
        </mc:AlternateContent>
        <p:spPr>
          <a:xfrm>
            <a:off x="300118" y="129669"/>
            <a:ext cx="1228994" cy="204832"/>
          </a:xfrm>
          <a:prstGeom prst="rect">
            <a:avLst/>
          </a:prstGeom>
          <a:effectLst>
            <a:outerShdw blurRad="63500" dist="12700" dir="2700000">
              <a:srgbClr val="000000"/>
            </a:outerShdw>
          </a:effec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fontAlgn="base" latinLnBrk="0" hangingPunct="1">
        <a:lnSpc>
          <a:spcPct val="90000"/>
        </a:lnSpc>
        <a:spcBef>
          <a:spcPct val="30000"/>
        </a:spcBef>
        <a:spcAft>
          <a:spcPct val="0"/>
        </a:spcAft>
        <a:buClr>
          <a:schemeClr val="accent1"/>
        </a:buClr>
        <a:buSzPct val="75000"/>
        <a:buFont typeface="Wingdings" pitchFamily="-110" charset="2"/>
        <a:buBlip>
          <a:blip r:embed="rId13"/>
        </a:buBlip>
        <a:defRPr lang="en-US" sz="2400" b="0" kern="1200" dirty="0" smtClean="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914400" rtl="0" eaLnBrk="1" fontAlgn="base" latinLnBrk="0" hangingPunct="1">
        <a:lnSpc>
          <a:spcPct val="90000"/>
        </a:lnSpc>
        <a:spcBef>
          <a:spcPct val="30000"/>
        </a:spcBef>
        <a:spcAft>
          <a:spcPct val="0"/>
        </a:spcAft>
        <a:buClr>
          <a:schemeClr val="accent1"/>
        </a:buClr>
        <a:buSzPct val="75000"/>
        <a:buFont typeface="Wingdings" pitchFamily="-110" charset="2"/>
        <a:buBlip>
          <a:blip r:embed="rId13"/>
        </a:buBlip>
        <a:defRPr lang="en-US" sz="2000" b="0" kern="1200" dirty="0" smtClean="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fontAlgn="base" latinLnBrk="0" hangingPunct="1">
        <a:lnSpc>
          <a:spcPct val="90000"/>
        </a:lnSpc>
        <a:spcBef>
          <a:spcPct val="30000"/>
        </a:spcBef>
        <a:spcAft>
          <a:spcPct val="0"/>
        </a:spcAft>
        <a:buClr>
          <a:schemeClr val="accent1"/>
        </a:buClr>
        <a:buSzPct val="75000"/>
        <a:buFont typeface="Wingdings" pitchFamily="-110" charset="2"/>
        <a:buBlip>
          <a:blip r:embed="rId13"/>
        </a:buBlip>
        <a:defRPr lang="en-US" sz="1800" b="0" kern="1200" dirty="0" smtClean="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fontAlgn="base" latinLnBrk="0" hangingPunct="1">
        <a:lnSpc>
          <a:spcPct val="90000"/>
        </a:lnSpc>
        <a:spcBef>
          <a:spcPct val="30000"/>
        </a:spcBef>
        <a:spcAft>
          <a:spcPct val="0"/>
        </a:spcAft>
        <a:buClr>
          <a:schemeClr val="accent1"/>
        </a:buClr>
        <a:buSzPct val="75000"/>
        <a:buFont typeface="Wingdings" pitchFamily="-110" charset="2"/>
        <a:buBlip>
          <a:blip r:embed="rId13"/>
        </a:buBlip>
        <a:defRPr lang="en-US" sz="1800" b="0" kern="1200" dirty="0" smtClean="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fontAlgn="base" latinLnBrk="0" hangingPunct="1">
        <a:lnSpc>
          <a:spcPct val="90000"/>
        </a:lnSpc>
        <a:spcBef>
          <a:spcPct val="30000"/>
        </a:spcBef>
        <a:spcAft>
          <a:spcPct val="0"/>
        </a:spcAft>
        <a:buClr>
          <a:schemeClr val="accent1"/>
        </a:buClr>
        <a:buSzPct val="75000"/>
        <a:buFont typeface="Wingdings" pitchFamily="-110" charset="2"/>
        <a:buBlip>
          <a:blip r:embed="rId13"/>
        </a:buBlip>
        <a:defRPr lang="sl-SI" sz="1800" b="0" kern="1200" dirty="0" smtClean="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l-S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0034" y="500042"/>
            <a:ext cx="8186766" cy="1071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sl-S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0034" y="1714488"/>
            <a:ext cx="8186766" cy="4411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sl-SI" dirty="0"/>
          </a:p>
        </p:txBody>
      </p:sp>
      <p:pic>
        <p:nvPicPr>
          <p:cNvPr id="7" name="Picture 6" descr="logo ms beli"/>
          <p:cNvPicPr>
            <a:picLocks noChangeAspect="1"/>
          </p:cNvPicPr>
          <p:nvPr userDrawn="1"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"/>
              <a:stretch>
                <a:fillRect/>
              </a:stretch>
            </p:blipFill>
          </mc:Choice>
          <mc:Fallback>
            <p:blipFill>
              <a:blip r:embed="rId12"/>
              <a:stretch>
                <a:fillRect/>
              </a:stretch>
            </p:blipFill>
          </mc:Fallback>
        </mc:AlternateContent>
        <p:spPr>
          <a:xfrm>
            <a:off x="300118" y="129669"/>
            <a:ext cx="1228994" cy="204832"/>
          </a:xfrm>
          <a:prstGeom prst="rect">
            <a:avLst/>
          </a:prstGeom>
          <a:effectLst>
            <a:outerShdw blurRad="63500" dist="12700" dir="2700000">
              <a:srgbClr val="000000"/>
            </a:outerShdw>
          </a:effectLst>
        </p:spPr>
      </p:pic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10432" y="649289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D8D5BE-C7BE-4A17-B615-ECED9759DF7C}" type="slidenum">
              <a:rPr lang="sl-SI" smtClean="0"/>
              <a:pPr/>
              <a:t>‹#›</a:t>
            </a:fld>
            <a:endParaRPr lang="sl-SI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fontAlgn="base" latinLnBrk="0" hangingPunct="1">
        <a:lnSpc>
          <a:spcPct val="90000"/>
        </a:lnSpc>
        <a:spcBef>
          <a:spcPct val="30000"/>
        </a:spcBef>
        <a:spcAft>
          <a:spcPct val="0"/>
        </a:spcAft>
        <a:buClr>
          <a:schemeClr val="accent1"/>
        </a:buClr>
        <a:buSzPct val="75000"/>
        <a:buFont typeface="Wingdings" pitchFamily="-110" charset="2"/>
        <a:buBlip>
          <a:blip r:embed="rId13"/>
        </a:buBlip>
        <a:defRPr lang="en-US" sz="2400" b="0" kern="1200" dirty="0" smtClean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fontAlgn="base" latinLnBrk="0" hangingPunct="1">
        <a:lnSpc>
          <a:spcPct val="90000"/>
        </a:lnSpc>
        <a:spcBef>
          <a:spcPct val="30000"/>
        </a:spcBef>
        <a:spcAft>
          <a:spcPct val="0"/>
        </a:spcAft>
        <a:buClr>
          <a:schemeClr val="accent1"/>
        </a:buClr>
        <a:buSzPct val="75000"/>
        <a:buFont typeface="Wingdings" pitchFamily="-110" charset="2"/>
        <a:buBlip>
          <a:blip r:embed="rId13"/>
        </a:buBlip>
        <a:defRPr lang="en-US" sz="2000" b="0" kern="1200" dirty="0" smtClean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fontAlgn="base" latinLnBrk="0" hangingPunct="1">
        <a:lnSpc>
          <a:spcPct val="90000"/>
        </a:lnSpc>
        <a:spcBef>
          <a:spcPct val="30000"/>
        </a:spcBef>
        <a:spcAft>
          <a:spcPct val="0"/>
        </a:spcAft>
        <a:buClr>
          <a:schemeClr val="accent1"/>
        </a:buClr>
        <a:buSzPct val="75000"/>
        <a:buFont typeface="Wingdings" pitchFamily="-110" charset="2"/>
        <a:buBlip>
          <a:blip r:embed="rId13"/>
        </a:buBlip>
        <a:defRPr lang="en-US" sz="1800" b="0" kern="1200" dirty="0" smtClean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fontAlgn="base" latinLnBrk="0" hangingPunct="1">
        <a:lnSpc>
          <a:spcPct val="90000"/>
        </a:lnSpc>
        <a:spcBef>
          <a:spcPct val="30000"/>
        </a:spcBef>
        <a:spcAft>
          <a:spcPct val="0"/>
        </a:spcAft>
        <a:buClr>
          <a:schemeClr val="accent1"/>
        </a:buClr>
        <a:buSzPct val="75000"/>
        <a:buFont typeface="Wingdings" pitchFamily="-110" charset="2"/>
        <a:buBlip>
          <a:blip r:embed="rId13"/>
        </a:buBlip>
        <a:defRPr lang="en-US" sz="1800" b="0" kern="1200" dirty="0" smtClean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fontAlgn="base" latinLnBrk="0" hangingPunct="1">
        <a:lnSpc>
          <a:spcPct val="90000"/>
        </a:lnSpc>
        <a:spcBef>
          <a:spcPct val="30000"/>
        </a:spcBef>
        <a:spcAft>
          <a:spcPct val="0"/>
        </a:spcAft>
        <a:buClr>
          <a:schemeClr val="accent1"/>
        </a:buClr>
        <a:buSzPct val="75000"/>
        <a:buFont typeface="Wingdings" pitchFamily="-110" charset="2"/>
        <a:buBlip>
          <a:blip r:embed="rId13"/>
        </a:buBlip>
        <a:defRPr lang="sl-SI" sz="1800" b="0" kern="1200" dirty="0" smtClean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l-S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diagramData" Target="../diagrams/data3.xml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10" Type="http://schemas.openxmlformats.org/officeDocument/2006/relationships/image" Target="../media/image29.png"/><Relationship Id="rId4" Type="http://schemas.openxmlformats.org/officeDocument/2006/relationships/diagramLayout" Target="../diagrams/layout3.xml"/><Relationship Id="rId9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diagramLayout" Target="../diagrams/layout4.xml"/><Relationship Id="rId7" Type="http://schemas.openxmlformats.org/officeDocument/2006/relationships/image" Target="../media/image31.pn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0.png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6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7" Type="http://schemas.openxmlformats.org/officeDocument/2006/relationships/image" Target="../media/image35.gif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4.gif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6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.xml"/><Relationship Id="rId3" Type="http://schemas.openxmlformats.org/officeDocument/2006/relationships/image" Target="../media/image20.png"/><Relationship Id="rId7" Type="http://schemas.openxmlformats.org/officeDocument/2006/relationships/diagramLayout" Target="../diagrams/layou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diagramData" Target="../diagrams/data1.xml"/><Relationship Id="rId11" Type="http://schemas.openxmlformats.org/officeDocument/2006/relationships/image" Target="../media/image24.png"/><Relationship Id="rId5" Type="http://schemas.openxmlformats.org/officeDocument/2006/relationships/image" Target="../media/image22.png"/><Relationship Id="rId10" Type="http://schemas.openxmlformats.org/officeDocument/2006/relationships/image" Target="../media/image23.png"/><Relationship Id="rId4" Type="http://schemas.openxmlformats.org/officeDocument/2006/relationships/image" Target="../media/image21.png"/><Relationship Id="rId9" Type="http://schemas.openxmlformats.org/officeDocument/2006/relationships/diagramColors" Target="../diagrams/colors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l-SI" dirty="0" smtClean="0"/>
              <a:t>Sanjate o </a:t>
            </a:r>
            <a:r>
              <a:rPr lang="en-US" kern="0" baseline="0" dirty="0" smtClean="0">
                <a:solidFill>
                  <a:schemeClr val="accent2">
                    <a:lumMod val="50000"/>
                  </a:schemeClr>
                </a:solidFill>
                <a:latin typeface="Segoe" pitchFamily="-110" charset="0"/>
              </a:rPr>
              <a:t>{</a:t>
            </a:r>
            <a:r>
              <a:rPr lang="sl-SI" dirty="0" smtClean="0"/>
              <a:t>varnem in učinkovitem</a:t>
            </a:r>
            <a:r>
              <a:rPr lang="sl-SI" dirty="0" smtClean="0">
                <a:solidFill>
                  <a:schemeClr val="accent2">
                    <a:lumMod val="50000"/>
                  </a:schemeClr>
                </a:solidFill>
              </a:rPr>
              <a:t>} </a:t>
            </a:r>
            <a:r>
              <a:rPr lang="sl-SI" dirty="0" smtClean="0"/>
              <a:t>delu?</a:t>
            </a:r>
            <a:endParaRPr lang="sl-SI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3" name="Picture 2" descr="C:\Users\Mike\Desktop\logo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5500702"/>
            <a:ext cx="3286148" cy="8572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-36204" y="1714488"/>
          <a:ext cx="9037360" cy="3500461"/>
        </p:xfrm>
        <a:graphic>
          <a:graphicData uri="http://schemas.openxmlformats.org/presentationml/2006/ole">
            <p:oleObj spid="_x0000_s3074" name="Visio" r:id="rId3" imgW="7779559" imgH="2645113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619618" y="571480"/>
          <a:ext cx="7686182" cy="56973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6" name="Picture 31" descr="Win-EssnBizSrvr08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902539" y="5779776"/>
            <a:ext cx="2008917" cy="329281"/>
          </a:xfrm>
          <a:prstGeom prst="rect">
            <a:avLst/>
          </a:prstGeom>
        </p:spPr>
      </p:pic>
      <p:pic>
        <p:nvPicPr>
          <p:cNvPr id="8" name="Picture 1" descr="C:\Users\Kentc\Pictures\Icons\Centro\C10GettingStartedInstallMgmt_256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244594" y="808061"/>
            <a:ext cx="1400642" cy="1400642"/>
          </a:xfrm>
          <a:prstGeom prst="rect">
            <a:avLst/>
          </a:prstGeom>
          <a:noFill/>
        </p:spPr>
      </p:pic>
      <p:pic>
        <p:nvPicPr>
          <p:cNvPr id="10" name="Picture 7" descr="C:\Users\Kentc\Pictures\Icons\Centro\C10GettingStartedInstallEdge_256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304702" y="4232904"/>
            <a:ext cx="1400642" cy="1400642"/>
          </a:xfrm>
          <a:prstGeom prst="rect">
            <a:avLst/>
          </a:prstGeom>
          <a:noFill/>
        </p:spPr>
      </p:pic>
      <p:pic>
        <p:nvPicPr>
          <p:cNvPr id="11" name="Picture 6" descr="C:\Users\Kentc\Pictures\Icons\Centro\C10GettingStartedInstallMail_256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289782" y="2491914"/>
            <a:ext cx="1384290" cy="13842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642908" y="822322"/>
          <a:ext cx="7858180" cy="49641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64545"/>
                <a:gridCol w="1964545"/>
                <a:gridCol w="1964545"/>
                <a:gridCol w="1964545"/>
              </a:tblGrid>
              <a:tr h="40947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l-SI" dirty="0" smtClean="0"/>
                        <a:t>CD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l-SI" dirty="0" smtClean="0"/>
                        <a:t>Potreben</a:t>
                      </a:r>
                      <a:r>
                        <a:rPr lang="sl-SI" baseline="0" dirty="0" smtClean="0"/>
                        <a:t> čas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009654">
                <a:tc>
                  <a:txBody>
                    <a:bodyPr/>
                    <a:lstStyle/>
                    <a:p>
                      <a:r>
                        <a:rPr lang="sl-SI" dirty="0" smtClean="0"/>
                        <a:t>Preverimo in pripravimo okolje, zberemo podatke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l-SI" dirty="0" smtClean="0"/>
                        <a:t>CD 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l-SI" dirty="0" smtClean="0"/>
                        <a:t>8 ur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l-SI" dirty="0" smtClean="0"/>
                        <a:t>naprave,</a:t>
                      </a:r>
                      <a:r>
                        <a:rPr lang="sl-SI" baseline="0" dirty="0" smtClean="0"/>
                        <a:t> </a:t>
                      </a:r>
                      <a:r>
                        <a:rPr lang="sl-SI" dirty="0" smtClean="0"/>
                        <a:t>operacijski sistemi, </a:t>
                      </a:r>
                    </a:p>
                    <a:p>
                      <a:r>
                        <a:rPr lang="sl-SI" dirty="0" smtClean="0"/>
                        <a:t>popravki, servisi</a:t>
                      </a:r>
                      <a:endParaRPr lang="en-US" dirty="0"/>
                    </a:p>
                  </a:txBody>
                  <a:tcPr/>
                </a:tc>
              </a:tr>
              <a:tr h="1009654">
                <a:tc>
                  <a:txBody>
                    <a:bodyPr/>
                    <a:lstStyle/>
                    <a:p>
                      <a:r>
                        <a:rPr lang="sl-SI" dirty="0" smtClean="0"/>
                        <a:t>Namestitev </a:t>
                      </a:r>
                      <a:r>
                        <a:rPr lang="sl-SI" dirty="0" err="1" smtClean="0"/>
                        <a:t>management</a:t>
                      </a:r>
                      <a:r>
                        <a:rPr lang="sl-SI" baseline="0" dirty="0" smtClean="0"/>
                        <a:t> strežnika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l-SI" dirty="0" smtClean="0"/>
                        <a:t>CD 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l-SI" dirty="0" smtClean="0"/>
                        <a:t>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009654">
                <a:tc>
                  <a:txBody>
                    <a:bodyPr/>
                    <a:lstStyle/>
                    <a:p>
                      <a:r>
                        <a:rPr lang="sl-SI" dirty="0" smtClean="0"/>
                        <a:t>Namestitev varnostnega strežnika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l-SI" dirty="0" smtClean="0"/>
                        <a:t>CD 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l-SI" dirty="0" smtClean="0"/>
                        <a:t>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706757">
                <a:tc>
                  <a:txBody>
                    <a:bodyPr/>
                    <a:lstStyle/>
                    <a:p>
                      <a:r>
                        <a:rPr lang="sl-SI" dirty="0" smtClean="0"/>
                        <a:t>Namestitev Exchange strežnika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l-SI" dirty="0" smtClean="0"/>
                        <a:t>CD 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l-SI" dirty="0" smtClean="0"/>
                        <a:t>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09471">
                <a:tc>
                  <a:txBody>
                    <a:bodyPr/>
                    <a:lstStyle/>
                    <a:p>
                      <a:r>
                        <a:rPr lang="sl-SI" dirty="0" smtClean="0"/>
                        <a:t>Selitev servisov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l-SI" dirty="0" smtClean="0"/>
                        <a:t>12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09471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642910" y="5917188"/>
            <a:ext cx="69294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/>
              <a:t>http://technet.microsoft.com/en-us/library/cc463478.aspx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500034" y="1714488"/>
            <a:ext cx="8186766" cy="4643470"/>
          </a:xfrm>
        </p:spPr>
        <p:txBody>
          <a:bodyPr>
            <a:normAutofit/>
          </a:bodyPr>
          <a:lstStyle/>
          <a:p>
            <a:r>
              <a:rPr lang="sl-SI" dirty="0" smtClean="0"/>
              <a:t>CD 1 – čarovnik za namestitev</a:t>
            </a:r>
          </a:p>
          <a:p>
            <a:pPr lvl="1"/>
            <a:r>
              <a:rPr i="1"/>
              <a:t>Windows Essential Business Server Preparation </a:t>
            </a:r>
            <a:r>
              <a:rPr i="1" smtClean="0"/>
              <a:t>Wizard</a:t>
            </a:r>
            <a:endParaRPr lang="sl-SI" i="1" dirty="0" smtClean="0"/>
          </a:p>
          <a:p>
            <a:pPr lvl="1"/>
            <a:r>
              <a:rPr i="1"/>
              <a:t>Windows Essential Business Server Planning Wizard</a:t>
            </a:r>
            <a:endParaRPr lang="sl-SI" i="1" dirty="0" smtClean="0"/>
          </a:p>
          <a:p>
            <a:pPr lvl="2"/>
            <a:endParaRPr lang="sl-SI" dirty="0" smtClean="0"/>
          </a:p>
          <a:p>
            <a:pPr lvl="1"/>
            <a:r>
              <a:rPr lang="sl-SI" dirty="0" smtClean="0"/>
              <a:t>Več informacij o okolju ter načinu postavitve </a:t>
            </a:r>
          </a:p>
          <a:p>
            <a:pPr lvl="2"/>
            <a:r>
              <a:rPr lang="sl-SI" dirty="0" smtClean="0"/>
              <a:t>mrežne nastavitve </a:t>
            </a:r>
          </a:p>
          <a:p>
            <a:pPr lvl="3"/>
            <a:r>
              <a:rPr lang="sl-SI" dirty="0" smtClean="0"/>
              <a:t>IP naslovi (javni, zasebni)</a:t>
            </a:r>
          </a:p>
          <a:p>
            <a:pPr lvl="3"/>
            <a:r>
              <a:rPr lang="sl-SI" dirty="0" smtClean="0"/>
              <a:t>DHCP</a:t>
            </a:r>
          </a:p>
          <a:p>
            <a:pPr lvl="2"/>
            <a:r>
              <a:rPr lang="sl-SI" dirty="0" smtClean="0"/>
              <a:t>Možno je imeti ločen DMZ (dodatna mrežna kartica)</a:t>
            </a:r>
          </a:p>
          <a:p>
            <a:pPr lvl="2">
              <a:buNone/>
            </a:pPr>
            <a:endParaRPr lang="sl-SI" dirty="0" smtClean="0"/>
          </a:p>
          <a:p>
            <a:pPr lvl="1"/>
            <a:endParaRPr lang="sl-SI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 smtClean="0"/>
              <a:t>Preverjanje zdravja…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500034" y="1714488"/>
            <a:ext cx="8186766" cy="4643470"/>
          </a:xfrm>
        </p:spPr>
        <p:txBody>
          <a:bodyPr>
            <a:normAutofit/>
          </a:bodyPr>
          <a:lstStyle/>
          <a:p>
            <a:r>
              <a:rPr lang="sl-SI" dirty="0" smtClean="0"/>
              <a:t>Preveri obstoječe domenske </a:t>
            </a:r>
            <a:r>
              <a:rPr lang="sl-SI" dirty="0" err="1" smtClean="0"/>
              <a:t>kontrolerje</a:t>
            </a:r>
            <a:endParaRPr lang="sl-SI" dirty="0" smtClean="0"/>
          </a:p>
          <a:p>
            <a:pPr lvl="1"/>
            <a:r>
              <a:rPr lang="sl-SI" dirty="0" smtClean="0"/>
              <a:t>DNS nastavitve</a:t>
            </a:r>
          </a:p>
          <a:p>
            <a:pPr lvl="2"/>
            <a:r>
              <a:rPr lang="sl-SI" dirty="0" smtClean="0"/>
              <a:t>Napačne nastavitve?</a:t>
            </a:r>
            <a:endParaRPr lang="sl-SI" dirty="0"/>
          </a:p>
          <a:p>
            <a:pPr lvl="1"/>
            <a:r>
              <a:rPr lang="sl-SI" dirty="0" smtClean="0"/>
              <a:t>Kopiranje (</a:t>
            </a:r>
            <a:r>
              <a:rPr lang="sl-SI" dirty="0" err="1" smtClean="0"/>
              <a:t>replikacija</a:t>
            </a:r>
            <a:r>
              <a:rPr lang="sl-SI" dirty="0" smtClean="0"/>
              <a:t>) objektov, SYSVOL</a:t>
            </a:r>
          </a:p>
          <a:p>
            <a:pPr lvl="2"/>
            <a:r>
              <a:rPr lang="sl-SI" dirty="0" smtClean="0"/>
              <a:t>Neuporabljeni objekti</a:t>
            </a:r>
          </a:p>
          <a:p>
            <a:pPr lvl="1"/>
            <a:r>
              <a:rPr lang="sl-SI" dirty="0" smtClean="0"/>
              <a:t>Težave pri povezovanju</a:t>
            </a:r>
          </a:p>
          <a:p>
            <a:pPr lvl="2"/>
            <a:r>
              <a:rPr lang="sl-SI" dirty="0" smtClean="0"/>
              <a:t>APIPA naslovi</a:t>
            </a:r>
          </a:p>
          <a:p>
            <a:pPr lvl="2"/>
            <a:r>
              <a:rPr lang="sl-SI" dirty="0" smtClean="0"/>
              <a:t>Vrstni red mrežnih kartic</a:t>
            </a:r>
          </a:p>
          <a:p>
            <a:pPr lvl="2"/>
            <a:r>
              <a:rPr lang="sl-SI" dirty="0" smtClean="0"/>
              <a:t>Neuporabljene mrežne kartice</a:t>
            </a:r>
          </a:p>
          <a:p>
            <a:pPr lvl="2"/>
            <a:endParaRPr lang="sl-SI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 smtClean="0"/>
              <a:t>Preverjanje zdravja…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500034" y="1714488"/>
            <a:ext cx="8186766" cy="4643470"/>
          </a:xfrm>
        </p:spPr>
        <p:txBody>
          <a:bodyPr>
            <a:normAutofit/>
          </a:bodyPr>
          <a:lstStyle/>
          <a:p>
            <a:pPr lvl="2">
              <a:buNone/>
            </a:pPr>
            <a:endParaRPr lang="sl-SI" dirty="0"/>
          </a:p>
          <a:p>
            <a:r>
              <a:rPr lang="sl-SI" dirty="0" smtClean="0"/>
              <a:t>Exchange</a:t>
            </a:r>
          </a:p>
          <a:p>
            <a:pPr lvl="1"/>
            <a:r>
              <a:rPr lang="sl-SI" dirty="0" smtClean="0"/>
              <a:t>Exchange BPA (</a:t>
            </a:r>
            <a:r>
              <a:rPr lang="sl-SI" dirty="0" err="1" smtClean="0"/>
              <a:t>Best</a:t>
            </a:r>
            <a:r>
              <a:rPr lang="sl-SI" dirty="0" smtClean="0"/>
              <a:t> </a:t>
            </a:r>
            <a:r>
              <a:rPr lang="sl-SI" dirty="0" err="1" smtClean="0"/>
              <a:t>Practice</a:t>
            </a:r>
            <a:r>
              <a:rPr lang="sl-SI" dirty="0" smtClean="0"/>
              <a:t> </a:t>
            </a:r>
            <a:r>
              <a:rPr lang="sl-SI" dirty="0" err="1" smtClean="0"/>
              <a:t>Analyzer</a:t>
            </a:r>
            <a:r>
              <a:rPr lang="sl-SI" dirty="0" smtClean="0"/>
              <a:t>)</a:t>
            </a:r>
          </a:p>
          <a:p>
            <a:pPr lvl="2">
              <a:buNone/>
            </a:pPr>
            <a:endParaRPr lang="sl-SI" dirty="0" smtClean="0"/>
          </a:p>
          <a:p>
            <a:r>
              <a:rPr lang="sl-SI" dirty="0" smtClean="0"/>
              <a:t>Med namestitvijo se prenesejo pomembni popravki z interneta in se namestijo preden je sistem povsem nameščen</a:t>
            </a:r>
          </a:p>
          <a:p>
            <a:pPr lvl="2"/>
            <a:r>
              <a:rPr lang="sl-SI" dirty="0" smtClean="0"/>
              <a:t>Če ni povezave je potrebno počakati na “time-</a:t>
            </a:r>
            <a:r>
              <a:rPr lang="sl-SI" dirty="0" err="1" smtClean="0"/>
              <a:t>out</a:t>
            </a:r>
            <a:r>
              <a:rPr lang="sl-SI" dirty="0" smtClean="0"/>
              <a:t>”</a:t>
            </a:r>
          </a:p>
          <a:p>
            <a:pPr lvl="1"/>
            <a:endParaRPr lang="sl-SI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 smtClean="0"/>
              <a:t>Preverjanje zdravja…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ontent Placeholder 6"/>
          <p:cNvGraphicFramePr>
            <a:graphicFrameLocks noGrp="1"/>
          </p:cNvGraphicFramePr>
          <p:nvPr>
            <p:ph idx="1"/>
          </p:nvPr>
        </p:nvGraphicFramePr>
        <p:xfrm>
          <a:off x="846667" y="1337734"/>
          <a:ext cx="6386899" cy="37412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" name="Picture 1" descr="C:\Users\Kentc\Pictures\Icons\Centro\C10GettingStartedInstallMgmt_256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913351" y="1066800"/>
            <a:ext cx="1232931" cy="1232931"/>
          </a:xfrm>
          <a:prstGeom prst="rect">
            <a:avLst/>
          </a:prstGeom>
          <a:noFill/>
        </p:spPr>
      </p:pic>
      <p:pic>
        <p:nvPicPr>
          <p:cNvPr id="4" name="Picture 7" descr="C:\Users\Kentc\Pictures\Icons\Centro\C10GettingStartedInstallEdge_256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935835" y="2590802"/>
            <a:ext cx="1160246" cy="1160246"/>
          </a:xfrm>
          <a:prstGeom prst="rect">
            <a:avLst/>
          </a:prstGeom>
          <a:noFill/>
        </p:spPr>
      </p:pic>
      <p:pic>
        <p:nvPicPr>
          <p:cNvPr id="5" name="Picture 4" descr="C:\Users\Kentc\Pictures\Icons\Centro\C10GettingStartedInstallMail_256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988150" y="3945467"/>
            <a:ext cx="1275429" cy="12754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sl-SI" dirty="0" smtClean="0"/>
              <a:t>Po namestitvi operacijskega sistema</a:t>
            </a:r>
          </a:p>
          <a:p>
            <a:pPr lvl="1"/>
            <a:r>
              <a:rPr lang="sl-SI" dirty="0" smtClean="0"/>
              <a:t>Čarovnik zahteva dodatne informacije</a:t>
            </a:r>
          </a:p>
          <a:p>
            <a:pPr lvl="2"/>
            <a:r>
              <a:rPr lang="sl-SI" dirty="0" smtClean="0"/>
              <a:t>Poimenovanje strežnikov</a:t>
            </a:r>
          </a:p>
          <a:p>
            <a:pPr lvl="2"/>
            <a:r>
              <a:rPr lang="sl-SI" dirty="0" smtClean="0"/>
              <a:t>Nov gozd aktivnega imenika</a:t>
            </a:r>
          </a:p>
          <a:p>
            <a:pPr lvl="2"/>
            <a:r>
              <a:rPr lang="sl-SI" dirty="0" smtClean="0"/>
              <a:t>Obstoječi gozd aktivnega imenika</a:t>
            </a:r>
          </a:p>
          <a:p>
            <a:pPr lvl="2"/>
            <a:r>
              <a:rPr lang="sl-SI" dirty="0" smtClean="0"/>
              <a:t>DNS strežniki</a:t>
            </a:r>
          </a:p>
          <a:p>
            <a:pPr lvl="2"/>
            <a:r>
              <a:rPr lang="sl-SI" dirty="0" smtClean="0"/>
              <a:t>DHCP strežnik</a:t>
            </a:r>
          </a:p>
          <a:p>
            <a:pPr lvl="2"/>
            <a:r>
              <a:rPr lang="sl-SI" dirty="0" smtClean="0"/>
              <a:t>…</a:t>
            </a:r>
          </a:p>
          <a:p>
            <a:pPr lvl="2"/>
            <a:endParaRPr lang="sl-SI" dirty="0"/>
          </a:p>
          <a:p>
            <a:r>
              <a:rPr lang="sl-SI" dirty="0" smtClean="0"/>
              <a:t>Pozor!</a:t>
            </a:r>
          </a:p>
          <a:p>
            <a:pPr lvl="1"/>
            <a:r>
              <a:rPr lang="sl-SI" dirty="0" smtClean="0"/>
              <a:t>Naknadno spreminjanje imen strežnikov NI podprto!</a:t>
            </a:r>
          </a:p>
          <a:p>
            <a:pPr lvl="1"/>
            <a:r>
              <a:rPr lang="sl-SI" dirty="0" smtClean="0"/>
              <a:t>Naknadno spreminjanje IP naslovov ni nujno enostavno!</a:t>
            </a:r>
          </a:p>
          <a:p>
            <a:pPr lvl="1"/>
            <a:r>
              <a:rPr lang="sl-SI" dirty="0" smtClean="0"/>
              <a:t>Dostop do OS med namestitvijo </a:t>
            </a:r>
            <a:r>
              <a:rPr lang="sl-SI" b="1" dirty="0" smtClean="0"/>
              <a:t>“Shift + F10”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 smtClean="0"/>
              <a:t>Postopek namestitve</a:t>
            </a:r>
            <a:endParaRPr lang="en-US" dirty="0"/>
          </a:p>
        </p:txBody>
      </p:sp>
      <p:pic>
        <p:nvPicPr>
          <p:cNvPr id="6" name="Picture 2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1071546"/>
            <a:ext cx="7237412" cy="4286250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miter lim="800000"/>
            <a:headEnd/>
            <a:tailEnd/>
          </a:ln>
          <a:effectLst>
            <a:outerShdw dist="35921" dir="2700000" algn="ctr" rotWithShape="0">
              <a:srgbClr val="AFAFAF"/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460687" y="886265"/>
          <a:ext cx="7993995" cy="54281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8"/>
          <p:cNvSpPr/>
          <p:nvPr/>
        </p:nvSpPr>
        <p:spPr bwMode="auto">
          <a:xfrm>
            <a:off x="320152" y="841201"/>
            <a:ext cx="8070850" cy="509587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82880" rIns="182880" anchor="ctr"/>
          <a:lstStyle/>
          <a:p>
            <a:pPr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TextBox 7"/>
          <p:cNvSpPr txBox="1">
            <a:spLocks noChangeArrowheads="1"/>
          </p:cNvSpPr>
          <p:nvPr/>
        </p:nvSpPr>
        <p:spPr bwMode="auto">
          <a:xfrm>
            <a:off x="426328" y="909649"/>
            <a:ext cx="79867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0"/>
            <a:r>
              <a:rPr lang="sl-SI" dirty="0" smtClean="0"/>
              <a:t>Nameščene aplikacije, vloge in servisi…</a:t>
            </a:r>
            <a:endParaRPr lang="en-US" dirty="0" smtClean="0"/>
          </a:p>
        </p:txBody>
      </p:sp>
      <p:graphicFrame>
        <p:nvGraphicFramePr>
          <p:cNvPr id="4" name="Content Placeholder 6"/>
          <p:cNvGraphicFramePr>
            <a:graphicFrameLocks noGrp="1"/>
          </p:cNvGraphicFramePr>
          <p:nvPr>
            <p:ph idx="1"/>
          </p:nvPr>
        </p:nvGraphicFramePr>
        <p:xfrm>
          <a:off x="771238" y="1523769"/>
          <a:ext cx="7641241" cy="440556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kern="0" baseline="0" dirty="0" smtClean="0">
                <a:solidFill>
                  <a:schemeClr val="accent2">
                    <a:lumMod val="50000"/>
                  </a:schemeClr>
                </a:solidFill>
                <a:latin typeface="Segoe" pitchFamily="-110" charset="0"/>
              </a:rPr>
              <a:t>{</a:t>
            </a:r>
            <a:r>
              <a:rPr lang="en-US" sz="2400" dirty="0" smtClean="0"/>
              <a:t>Microsoft Windows Essential Business Server 2008</a:t>
            </a:r>
            <a:r>
              <a:rPr lang="sl-SI" dirty="0" smtClean="0">
                <a:solidFill>
                  <a:schemeClr val="accent2">
                    <a:lumMod val="50000"/>
                  </a:schemeClr>
                </a:solidFill>
              </a:rPr>
              <a:t>}</a:t>
            </a:r>
            <a:endParaRPr lang="sl-S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sl-SI" sz="2400" dirty="0" smtClean="0"/>
              <a:t>Miha Pihler, </a:t>
            </a:r>
            <a:r>
              <a:rPr lang="sl-SI" sz="2400" dirty="0" err="1" smtClean="0"/>
              <a:t>eCTRL</a:t>
            </a:r>
            <a:r>
              <a:rPr lang="sl-SI" sz="2400" dirty="0" smtClean="0"/>
              <a:t> d.o.o.</a:t>
            </a:r>
          </a:p>
        </p:txBody>
      </p:sp>
      <p:pic>
        <p:nvPicPr>
          <p:cNvPr id="1026" name="Picture 2" descr="C:\Users\Mike\Desktop\logo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5500702"/>
            <a:ext cx="3286148" cy="8572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ontent Placeholder 6"/>
          <p:cNvGraphicFramePr>
            <a:graphicFrameLocks/>
          </p:cNvGraphicFramePr>
          <p:nvPr/>
        </p:nvGraphicFramePr>
        <p:xfrm>
          <a:off x="353280" y="857250"/>
          <a:ext cx="8026222" cy="54685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" name="Picture 2" descr="Single-subnet network with firewall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826947" y="2228850"/>
            <a:ext cx="2932118" cy="745891"/>
          </a:xfrm>
          <a:prstGeom prst="rect">
            <a:avLst/>
          </a:prstGeom>
          <a:noFill/>
        </p:spPr>
      </p:pic>
      <p:sp>
        <p:nvSpPr>
          <p:cNvPr id="4" name="Rechteck 8"/>
          <p:cNvSpPr/>
          <p:nvPr/>
        </p:nvSpPr>
        <p:spPr>
          <a:xfrm>
            <a:off x="304800" y="2957748"/>
            <a:ext cx="78867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l-SI" sz="2000" dirty="0" smtClean="0"/>
              <a:t>Samostojno omrežje s požarnim zidom</a:t>
            </a:r>
            <a:endParaRPr lang="en-US" b="0" dirty="0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476250" y="5786203"/>
            <a:ext cx="764842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l-SI" b="0" dirty="0" smtClean="0"/>
              <a:t>Samostojno omrežje, kjer je EBS požarni zid</a:t>
            </a:r>
            <a:endParaRPr lang="de-DE" b="0" dirty="0" smtClean="0"/>
          </a:p>
        </p:txBody>
      </p:sp>
      <p:pic>
        <p:nvPicPr>
          <p:cNvPr id="6" name="Picture 4" descr="Single-subnet network with WEBS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066476" y="4997032"/>
            <a:ext cx="2747467" cy="6989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14348" y="639950"/>
            <a:ext cx="7643866" cy="57631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900"/>
              </a:spcBef>
            </a:pPr>
            <a:endParaRPr lang="sl-SI" sz="1600" dirty="0" smtClean="0"/>
          </a:p>
          <a:p>
            <a:pPr lvl="0"/>
            <a:r>
              <a:rPr lang="sl-SI" sz="1600" dirty="0" smtClean="0"/>
              <a:t>Nameščene aplikacije, vloge in servisi…</a:t>
            </a:r>
            <a:endParaRPr lang="en-US" sz="1600" dirty="0" smtClean="0"/>
          </a:p>
          <a:p>
            <a:pPr lvl="1">
              <a:spcBef>
                <a:spcPts val="900"/>
              </a:spcBef>
            </a:pPr>
            <a:r>
              <a:rPr lang="en-US" sz="1400" dirty="0" smtClean="0"/>
              <a:t>Domain Name System (DNS) Server </a:t>
            </a:r>
            <a:r>
              <a:rPr lang="sl-SI" sz="1400" dirty="0" smtClean="0"/>
              <a:t>servis</a:t>
            </a:r>
            <a:endParaRPr lang="en-US" sz="1400" dirty="0" smtClean="0"/>
          </a:p>
          <a:p>
            <a:pPr lvl="1">
              <a:spcBef>
                <a:spcPts val="900"/>
              </a:spcBef>
            </a:pPr>
            <a:r>
              <a:rPr lang="en-US" sz="1400" dirty="0" smtClean="0"/>
              <a:t>Exchange Server 2007 CAS, Mailbox (MBX)</a:t>
            </a:r>
            <a:r>
              <a:rPr lang="sl-SI" sz="1400" dirty="0" smtClean="0"/>
              <a:t> in</a:t>
            </a:r>
            <a:r>
              <a:rPr lang="en-US" sz="1400" dirty="0" smtClean="0"/>
              <a:t> HUB</a:t>
            </a:r>
            <a:r>
              <a:rPr lang="sl-SI" sz="1400" dirty="0" smtClean="0"/>
              <a:t> vloge</a:t>
            </a:r>
            <a:endParaRPr lang="en-US" sz="1400" dirty="0" smtClean="0"/>
          </a:p>
          <a:p>
            <a:pPr lvl="1">
              <a:spcBef>
                <a:spcPts val="900"/>
              </a:spcBef>
            </a:pPr>
            <a:r>
              <a:rPr lang="en-US" sz="1400" dirty="0" smtClean="0"/>
              <a:t>Microsoft® Forefront™ Security for Exchange Server</a:t>
            </a:r>
          </a:p>
          <a:p>
            <a:pPr lvl="1">
              <a:spcBef>
                <a:spcPts val="900"/>
              </a:spcBef>
            </a:pPr>
            <a:r>
              <a:rPr lang="en-US" sz="1400" dirty="0" smtClean="0"/>
              <a:t>Internet Information Services (IIS)</a:t>
            </a:r>
          </a:p>
          <a:p>
            <a:pPr lvl="1">
              <a:spcBef>
                <a:spcPts val="900"/>
              </a:spcBef>
            </a:pPr>
            <a:r>
              <a:rPr lang="en-US" sz="1400" dirty="0" smtClean="0"/>
              <a:t>Network Policy Server (NPS)</a:t>
            </a:r>
          </a:p>
          <a:p>
            <a:pPr lvl="1">
              <a:spcBef>
                <a:spcPts val="900"/>
              </a:spcBef>
            </a:pPr>
            <a:r>
              <a:rPr lang="sl-SI" sz="1400" dirty="0" smtClean="0"/>
              <a:t>“</a:t>
            </a:r>
            <a:r>
              <a:rPr lang="en-US" sz="1400" dirty="0" smtClean="0"/>
              <a:t>Operations master</a:t>
            </a:r>
            <a:r>
              <a:rPr lang="sl-SI" sz="1400" dirty="0" smtClean="0"/>
              <a:t>”</a:t>
            </a:r>
            <a:r>
              <a:rPr lang="en-US" sz="1400" dirty="0" smtClean="0"/>
              <a:t> </a:t>
            </a:r>
            <a:r>
              <a:rPr lang="sl-SI" sz="1400" dirty="0" smtClean="0"/>
              <a:t>vloge:</a:t>
            </a:r>
            <a:endParaRPr lang="en-US" sz="1400" dirty="0" smtClean="0"/>
          </a:p>
          <a:p>
            <a:pPr lvl="2">
              <a:spcBef>
                <a:spcPts val="900"/>
              </a:spcBef>
            </a:pPr>
            <a:r>
              <a:rPr lang="en-US" sz="1400" dirty="0" smtClean="0"/>
              <a:t>Domain naming master</a:t>
            </a:r>
          </a:p>
          <a:p>
            <a:pPr lvl="2">
              <a:spcBef>
                <a:spcPts val="900"/>
              </a:spcBef>
            </a:pPr>
            <a:r>
              <a:rPr lang="en-US" sz="1400" dirty="0" smtClean="0"/>
              <a:t>Infrastructure master</a:t>
            </a:r>
          </a:p>
          <a:p>
            <a:pPr lvl="2">
              <a:spcBef>
                <a:spcPts val="900"/>
              </a:spcBef>
            </a:pPr>
            <a:r>
              <a:rPr lang="en-US" sz="1400" dirty="0" smtClean="0"/>
              <a:t>Primary Domain Controller (PDC) Emulator</a:t>
            </a:r>
            <a:br>
              <a:rPr lang="en-US" sz="1400" dirty="0" smtClean="0"/>
            </a:br>
            <a:r>
              <a:rPr lang="sl-SI" sz="1400" b="1" dirty="0" smtClean="0"/>
              <a:t>Pozor: </a:t>
            </a:r>
            <a:r>
              <a:rPr lang="sl-SI" sz="1400" dirty="0" smtClean="0"/>
              <a:t>Vloga se prenese po nekaj urah delovanja EBS</a:t>
            </a:r>
          </a:p>
          <a:p>
            <a:pPr lvl="2">
              <a:spcBef>
                <a:spcPts val="900"/>
              </a:spcBef>
            </a:pPr>
            <a:r>
              <a:rPr lang="en-US" sz="1400" dirty="0" smtClean="0"/>
              <a:t>Relative ID master</a:t>
            </a:r>
          </a:p>
          <a:p>
            <a:pPr lvl="2">
              <a:spcBef>
                <a:spcPts val="900"/>
              </a:spcBef>
            </a:pPr>
            <a:r>
              <a:rPr lang="en-US" sz="1400" dirty="0" smtClean="0"/>
              <a:t>Schema master</a:t>
            </a:r>
            <a:endParaRPr lang="sl-SI" sz="1400" dirty="0" smtClean="0"/>
          </a:p>
          <a:p>
            <a:pPr lvl="2">
              <a:spcBef>
                <a:spcPts val="900"/>
              </a:spcBef>
            </a:pPr>
            <a:r>
              <a:rPr lang="sl-SI" sz="1400" dirty="0" smtClean="0"/>
              <a:t>“</a:t>
            </a:r>
            <a:r>
              <a:rPr lang="sl-SI" sz="1400" dirty="0" err="1" smtClean="0"/>
              <a:t>Global</a:t>
            </a:r>
            <a:r>
              <a:rPr lang="sl-SI" sz="1400" dirty="0" smtClean="0"/>
              <a:t> </a:t>
            </a:r>
            <a:r>
              <a:rPr lang="sl-SI" sz="1400" dirty="0" err="1" smtClean="0"/>
              <a:t>Catalog</a:t>
            </a:r>
            <a:r>
              <a:rPr lang="sl-SI" sz="1400" dirty="0" smtClean="0"/>
              <a:t>”</a:t>
            </a:r>
            <a:endParaRPr lang="en-US" sz="1400" dirty="0" smtClean="0"/>
          </a:p>
          <a:p>
            <a:pPr lvl="1">
              <a:spcBef>
                <a:spcPts val="900"/>
              </a:spcBef>
            </a:pPr>
            <a:r>
              <a:rPr lang="en-US" sz="1400" dirty="0" smtClean="0"/>
              <a:t>Terminal Services Gateway</a:t>
            </a:r>
          </a:p>
          <a:p>
            <a:pPr lvl="1">
              <a:spcBef>
                <a:spcPts val="900"/>
              </a:spcBef>
            </a:pPr>
            <a:r>
              <a:rPr lang="en-US" sz="1400" dirty="0" smtClean="0"/>
              <a:t>System Center Operations Manager agent</a:t>
            </a:r>
          </a:p>
          <a:p>
            <a:pPr lvl="1">
              <a:spcBef>
                <a:spcPts val="900"/>
              </a:spcBef>
            </a:pPr>
            <a:r>
              <a:rPr lang="en-US" sz="1400" dirty="0" smtClean="0"/>
              <a:t>Windows Essential Business Server licensing </a:t>
            </a:r>
            <a:r>
              <a:rPr lang="sl-SI" sz="1400" dirty="0" smtClean="0"/>
              <a:t>servis</a:t>
            </a:r>
            <a:endParaRPr lang="en-US" sz="1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2950" y="71438"/>
            <a:ext cx="7658100" cy="671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500034" y="1714488"/>
            <a:ext cx="8186766" cy="4643470"/>
          </a:xfrm>
        </p:spPr>
        <p:txBody>
          <a:bodyPr>
            <a:normAutofit/>
          </a:bodyPr>
          <a:lstStyle/>
          <a:p>
            <a:r>
              <a:rPr/>
              <a:t>http://</a:t>
            </a:r>
            <a:r>
              <a:rPr smtClean="0"/>
              <a:t>support.microsoft.com/kb/926505</a:t>
            </a:r>
            <a:endParaRPr lang="sl-SI" dirty="0" smtClean="0"/>
          </a:p>
          <a:p>
            <a:r>
              <a:rPr lang="sl-SI" dirty="0" smtClean="0"/>
              <a:t>ISA Server 2004 SP 2</a:t>
            </a:r>
          </a:p>
          <a:p>
            <a:endParaRPr lang="sl-SI" dirty="0"/>
          </a:p>
          <a:p>
            <a:r>
              <a:rPr lang="sl-SI" dirty="0" smtClean="0"/>
              <a:t>EBS dodamo v domeno, kjer postane domenski </a:t>
            </a:r>
            <a:r>
              <a:rPr lang="sl-SI" dirty="0" err="1" smtClean="0"/>
              <a:t>kontroler</a:t>
            </a:r>
            <a:endParaRPr lang="sl-SI" dirty="0" smtClean="0"/>
          </a:p>
          <a:p>
            <a:pPr lvl="1"/>
            <a:r>
              <a:rPr lang="sl-SI" dirty="0" smtClean="0"/>
              <a:t>DNS strežnik</a:t>
            </a:r>
          </a:p>
          <a:p>
            <a:pPr lvl="2"/>
            <a:r>
              <a:rPr lang="sl-SI" dirty="0" smtClean="0"/>
              <a:t>Del AD </a:t>
            </a:r>
            <a:r>
              <a:rPr lang="sl-SI" dirty="0" err="1" smtClean="0"/>
              <a:t>replikacije</a:t>
            </a:r>
            <a:r>
              <a:rPr lang="sl-SI" dirty="0" smtClean="0"/>
              <a:t> (če je tako nastavljeno)</a:t>
            </a:r>
          </a:p>
          <a:p>
            <a:pPr lvl="2"/>
            <a:r>
              <a:rPr lang="sl-SI" dirty="0" smtClean="0"/>
              <a:t>Spremembe IP naslovov DNS strežnikov na odjemalcih </a:t>
            </a:r>
          </a:p>
          <a:p>
            <a:pPr lvl="3"/>
            <a:r>
              <a:rPr lang="sl-SI" dirty="0" smtClean="0"/>
              <a:t>DHCP konfiguracija; statične nastavitve</a:t>
            </a:r>
          </a:p>
          <a:p>
            <a:pPr lvl="2"/>
            <a:r>
              <a:rPr lang="sl-SI" dirty="0" err="1" smtClean="0"/>
              <a:t>Management</a:t>
            </a:r>
            <a:r>
              <a:rPr lang="sl-SI" dirty="0" smtClean="0"/>
              <a:t> strežnik naj bo primarni DNS za odjemalce</a:t>
            </a:r>
          </a:p>
          <a:p>
            <a:pPr lvl="2"/>
            <a:r>
              <a:rPr lang="sl-SI" dirty="0" smtClean="0"/>
              <a:t>Exchange strežnik naj bo sekundarni DNS</a:t>
            </a:r>
            <a:r>
              <a:rPr lang="sl-SI" dirty="0"/>
              <a:t> za odjemalce</a:t>
            </a:r>
            <a:endParaRPr lang="sl-SI" dirty="0" smtClean="0"/>
          </a:p>
          <a:p>
            <a:pPr lvl="2"/>
            <a:endParaRPr lang="sl-SI" dirty="0" smtClean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 smtClean="0"/>
              <a:t>Nadgradnja SBS omrežja  DNS, DHCP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l-SI" dirty="0"/>
              <a:t>DHCP strežnik</a:t>
            </a:r>
          </a:p>
          <a:p>
            <a:pPr lvl="1"/>
            <a:r>
              <a:rPr lang="sl-SI" dirty="0" smtClean="0"/>
              <a:t>DHCP </a:t>
            </a:r>
            <a:r>
              <a:rPr lang="sl-SI" dirty="0"/>
              <a:t>nastavitve NISO preseljena avtomatično!</a:t>
            </a:r>
          </a:p>
          <a:p>
            <a:endParaRPr lang="sl-SI" dirty="0" smtClean="0"/>
          </a:p>
          <a:p>
            <a:r>
              <a:rPr lang="sl-SI" dirty="0" smtClean="0"/>
              <a:t>Prenos nastavitev</a:t>
            </a:r>
          </a:p>
          <a:p>
            <a:pPr lvl="1"/>
            <a:r>
              <a:rPr lang="sl-SI" dirty="0"/>
              <a:t>DHCP </a:t>
            </a:r>
            <a:r>
              <a:rPr lang="sl-SI" dirty="0" err="1"/>
              <a:t>Database</a:t>
            </a:r>
            <a:r>
              <a:rPr lang="sl-SI" dirty="0"/>
              <a:t> </a:t>
            </a:r>
            <a:r>
              <a:rPr lang="sl-SI" dirty="0" err="1"/>
              <a:t>Export</a:t>
            </a:r>
            <a:r>
              <a:rPr lang="sl-SI" dirty="0"/>
              <a:t> </a:t>
            </a:r>
            <a:r>
              <a:rPr lang="sl-SI" dirty="0" err="1"/>
              <a:t>Import</a:t>
            </a:r>
            <a:r>
              <a:rPr lang="sl-SI" dirty="0"/>
              <a:t> </a:t>
            </a:r>
            <a:r>
              <a:rPr lang="sl-SI" dirty="0" err="1" smtClean="0"/>
              <a:t>tool</a:t>
            </a:r>
            <a:endParaRPr lang="sl-SI" dirty="0" smtClean="0"/>
          </a:p>
          <a:p>
            <a:pPr lvl="1"/>
            <a:r>
              <a:rPr lang="sl-SI" dirty="0" err="1" smtClean="0"/>
              <a:t>Netsh</a:t>
            </a:r>
            <a:endParaRPr lang="sl-SI" dirty="0" smtClean="0"/>
          </a:p>
          <a:p>
            <a:pPr lvl="1"/>
            <a:endParaRPr lang="sl-SI" dirty="0"/>
          </a:p>
          <a:p>
            <a:pPr>
              <a:buNone/>
            </a:pPr>
            <a:endParaRPr lang="sl-SI" sz="1800" dirty="0" smtClean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sl-SI" sz="1800" dirty="0" err="1" smtClean="0">
                <a:latin typeface="Courier New" pitchFamily="49" charset="0"/>
                <a:cs typeface="Courier New" pitchFamily="49" charset="0"/>
              </a:rPr>
              <a:t>netsh</a:t>
            </a:r>
            <a:r>
              <a:rPr lang="sl-SI" sz="180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sl-SI" sz="1800" dirty="0" err="1">
                <a:latin typeface="Courier New" pitchFamily="49" charset="0"/>
                <a:cs typeface="Courier New" pitchFamily="49" charset="0"/>
              </a:rPr>
              <a:t>dhcp</a:t>
            </a:r>
            <a:r>
              <a:rPr lang="sl-SI" sz="18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sl-SI" sz="1800" dirty="0" err="1">
                <a:latin typeface="Courier New" pitchFamily="49" charset="0"/>
                <a:cs typeface="Courier New" pitchFamily="49" charset="0"/>
              </a:rPr>
              <a:t>server</a:t>
            </a:r>
            <a:r>
              <a:rPr lang="sl-SI" sz="18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sl-SI" sz="1800" dirty="0" err="1">
                <a:latin typeface="Courier New" pitchFamily="49" charset="0"/>
                <a:cs typeface="Courier New" pitchFamily="49" charset="0"/>
              </a:rPr>
              <a:t>export</a:t>
            </a:r>
            <a:r>
              <a:rPr lang="sl-SI" sz="1800" dirty="0">
                <a:latin typeface="Courier New" pitchFamily="49" charset="0"/>
                <a:cs typeface="Courier New" pitchFamily="49" charset="0"/>
              </a:rPr>
              <a:t> c:\temp\dhcpconf.txt </a:t>
            </a:r>
            <a:r>
              <a:rPr lang="sl-SI" sz="1800" dirty="0" err="1">
                <a:latin typeface="Courier New" pitchFamily="49" charset="0"/>
                <a:cs typeface="Courier New" pitchFamily="49" charset="0"/>
              </a:rPr>
              <a:t>all</a:t>
            </a:r>
            <a:endParaRPr lang="sl-SI" sz="1800" dirty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sl-SI" sz="1800" dirty="0" err="1" smtClean="0">
                <a:latin typeface="Courier New" pitchFamily="49" charset="0"/>
                <a:cs typeface="Courier New" pitchFamily="49" charset="0"/>
              </a:rPr>
              <a:t>netsh</a:t>
            </a:r>
            <a:r>
              <a:rPr lang="sl-SI" sz="180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sl-SI" sz="1800" dirty="0" err="1">
                <a:latin typeface="Courier New" pitchFamily="49" charset="0"/>
                <a:cs typeface="Courier New" pitchFamily="49" charset="0"/>
              </a:rPr>
              <a:t>dhcp</a:t>
            </a:r>
            <a:r>
              <a:rPr lang="sl-SI" sz="18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sl-SI" sz="1800" dirty="0" err="1">
                <a:latin typeface="Courier New" pitchFamily="49" charset="0"/>
                <a:cs typeface="Courier New" pitchFamily="49" charset="0"/>
              </a:rPr>
              <a:t>server</a:t>
            </a:r>
            <a:r>
              <a:rPr lang="sl-SI" sz="18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sl-SI" sz="1800" dirty="0" err="1">
                <a:latin typeface="Courier New" pitchFamily="49" charset="0"/>
                <a:cs typeface="Courier New" pitchFamily="49" charset="0"/>
              </a:rPr>
              <a:t>import</a:t>
            </a:r>
            <a:r>
              <a:rPr lang="sl-SI" sz="1800" dirty="0">
                <a:latin typeface="Courier New" pitchFamily="49" charset="0"/>
                <a:cs typeface="Courier New" pitchFamily="49" charset="0"/>
              </a:rPr>
              <a:t> c:\temp\dhcpconf.txt </a:t>
            </a:r>
            <a:r>
              <a:rPr lang="sl-SI" sz="1800" dirty="0" err="1">
                <a:latin typeface="Courier New" pitchFamily="49" charset="0"/>
                <a:cs typeface="Courier New" pitchFamily="49" charset="0"/>
              </a:rPr>
              <a:t>all</a:t>
            </a:r>
            <a:endParaRPr lang="sl-SI" sz="1800" dirty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sl-SI" sz="1800" dirty="0" err="1" smtClean="0">
                <a:latin typeface="Courier New" pitchFamily="49" charset="0"/>
                <a:cs typeface="Courier New" pitchFamily="49" charset="0"/>
              </a:rPr>
              <a:t>netsh</a:t>
            </a:r>
            <a:r>
              <a:rPr lang="sl-SI" sz="180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sl-SI" sz="1800" dirty="0" err="1">
                <a:latin typeface="Courier New" pitchFamily="49" charset="0"/>
                <a:cs typeface="Courier New" pitchFamily="49" charset="0"/>
              </a:rPr>
              <a:t>dhcp</a:t>
            </a:r>
            <a:r>
              <a:rPr lang="sl-SI" sz="18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sl-SI" sz="1800" dirty="0" err="1">
                <a:latin typeface="Courier New" pitchFamily="49" charset="0"/>
                <a:cs typeface="Courier New" pitchFamily="49" charset="0"/>
              </a:rPr>
              <a:t>server</a:t>
            </a:r>
            <a:r>
              <a:rPr lang="sl-SI" sz="18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sl-SI" sz="1800" dirty="0" err="1">
                <a:latin typeface="Courier New" pitchFamily="49" charset="0"/>
                <a:cs typeface="Courier New" pitchFamily="49" charset="0"/>
              </a:rPr>
              <a:t>show</a:t>
            </a:r>
            <a:r>
              <a:rPr lang="sl-SI" sz="18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sl-SI" sz="1800" dirty="0" err="1">
                <a:latin typeface="Courier New" pitchFamily="49" charset="0"/>
                <a:cs typeface="Courier New" pitchFamily="49" charset="0"/>
              </a:rPr>
              <a:t>scope</a:t>
            </a:r>
            <a:endParaRPr lang="sl-SI" sz="1800" dirty="0" smtClean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 smtClean="0"/>
              <a:t>Nadgradnja SBS omrežja  DNS, DHCP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l-SI" dirty="0" err="1" smtClean="0"/>
              <a:t>Move</a:t>
            </a:r>
            <a:r>
              <a:rPr lang="sl-SI" dirty="0" smtClean="0"/>
              <a:t> </a:t>
            </a:r>
            <a:r>
              <a:rPr lang="sl-SI" dirty="0" err="1" smtClean="0"/>
              <a:t>mailbox</a:t>
            </a:r>
            <a:endParaRPr lang="sl-SI" dirty="0" smtClean="0"/>
          </a:p>
          <a:p>
            <a:endParaRPr lang="sl-SI" dirty="0"/>
          </a:p>
          <a:p>
            <a:r>
              <a:rPr lang="sl-SI" dirty="0" err="1" smtClean="0"/>
              <a:t>ExMerge</a:t>
            </a:r>
            <a:endParaRPr lang="sl-SI" dirty="0" smtClean="0"/>
          </a:p>
          <a:p>
            <a:endParaRPr lang="sl-SI" dirty="0"/>
          </a:p>
          <a:p>
            <a:r>
              <a:rPr lang="sl-SI" dirty="0" err="1" smtClean="0">
                <a:latin typeface="Courier New" pitchFamily="49" charset="0"/>
                <a:cs typeface="Courier New" pitchFamily="49" charset="0"/>
              </a:rPr>
              <a:t>Eport</a:t>
            </a:r>
            <a:r>
              <a:rPr lang="sl-SI" dirty="0" smtClean="0">
                <a:latin typeface="Courier New" pitchFamily="49" charset="0"/>
                <a:cs typeface="Courier New" pitchFamily="49" charset="0"/>
              </a:rPr>
              <a:t>-</a:t>
            </a:r>
            <a:r>
              <a:rPr lang="sl-SI" dirty="0" err="1" smtClean="0">
                <a:latin typeface="Courier New" pitchFamily="49" charset="0"/>
                <a:cs typeface="Courier New" pitchFamily="49" charset="0"/>
              </a:rPr>
              <a:t>Mailbox</a:t>
            </a:r>
            <a:endParaRPr lang="sl-SI" dirty="0" smtClean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endParaRPr lang="sl-SI" dirty="0" smtClean="0">
              <a:latin typeface="Courier New" pitchFamily="49" charset="0"/>
              <a:cs typeface="Courier New" pitchFamily="49" charset="0"/>
            </a:endParaRPr>
          </a:p>
          <a:p>
            <a:r>
              <a:rPr lang="sl-SI" dirty="0" smtClean="0">
                <a:latin typeface="+mj-lt"/>
                <a:cs typeface="Courier New" pitchFamily="49" charset="0"/>
              </a:rPr>
              <a:t>Pozor! Vsa pošta bo v </a:t>
            </a:r>
            <a:r>
              <a:rPr lang="sl-SI" dirty="0">
                <a:latin typeface="+mj-lt"/>
                <a:cs typeface="Courier New" pitchFamily="49" charset="0"/>
              </a:rPr>
              <a:t>času </a:t>
            </a:r>
            <a:r>
              <a:rPr lang="sl-SI" dirty="0" smtClean="0">
                <a:latin typeface="+mj-lt"/>
                <a:cs typeface="Courier New" pitchFamily="49" charset="0"/>
              </a:rPr>
              <a:t>migrac</a:t>
            </a:r>
            <a:r>
              <a:rPr lang="sl-SI" dirty="0">
                <a:cs typeface="Courier New" pitchFamily="49" charset="0"/>
              </a:rPr>
              <a:t>ije </a:t>
            </a:r>
            <a:r>
              <a:rPr lang="sl-SI" dirty="0" err="1">
                <a:cs typeface="Courier New" pitchFamily="49" charset="0"/>
              </a:rPr>
              <a:t>preskenirana</a:t>
            </a:r>
            <a:r>
              <a:rPr lang="sl-SI" dirty="0">
                <a:cs typeface="Courier New" pitchFamily="49" charset="0"/>
              </a:rPr>
              <a:t> za viruse</a:t>
            </a:r>
            <a:r>
              <a:rPr lang="sl-SI" dirty="0" smtClean="0">
                <a:cs typeface="Courier New" pitchFamily="49" charset="0"/>
              </a:rPr>
              <a:t>…</a:t>
            </a:r>
            <a:r>
              <a:rPr lang="sl-SI" dirty="0" smtClean="0">
                <a:latin typeface="+mj-lt"/>
                <a:cs typeface="Courier New" pitchFamily="49" charset="0"/>
              </a:rPr>
              <a:t> </a:t>
            </a:r>
          </a:p>
          <a:p>
            <a:r>
              <a:rPr lang="sl-SI" dirty="0" smtClean="0">
                <a:latin typeface="+mj-lt"/>
                <a:cs typeface="Courier New" pitchFamily="49" charset="0"/>
              </a:rPr>
              <a:t>Pozor! Ne ugašajte starega Exchange strežnika prehitro!</a:t>
            </a:r>
          </a:p>
          <a:p>
            <a:endParaRPr lang="sl-SI" dirty="0">
              <a:latin typeface="+mj-lt"/>
              <a:cs typeface="Courier New" pitchFamily="49" charset="0"/>
            </a:endParaRPr>
          </a:p>
          <a:p>
            <a:pPr>
              <a:buNone/>
            </a:pPr>
            <a:r>
              <a:rPr lang="sl-SI" b="1" dirty="0" smtClean="0">
                <a:latin typeface="+mj-lt"/>
                <a:cs typeface="Courier New" pitchFamily="49" charset="0"/>
              </a:rPr>
              <a:t>http</a:t>
            </a:r>
            <a:r>
              <a:rPr lang="sl-SI" b="1" dirty="0">
                <a:latin typeface="+mj-lt"/>
                <a:cs typeface="Courier New" pitchFamily="49" charset="0"/>
              </a:rPr>
              <a:t>://</a:t>
            </a:r>
            <a:r>
              <a:rPr lang="sl-SI" b="1" dirty="0" smtClean="0">
                <a:latin typeface="+mj-lt"/>
                <a:cs typeface="Courier New" pitchFamily="49" charset="0"/>
              </a:rPr>
              <a:t>technet.microsoft.com/en-us/library/cc540087.aspx</a:t>
            </a:r>
            <a:endParaRPr lang="sl-SI" b="1" dirty="0">
              <a:latin typeface="+mj-lt"/>
              <a:cs typeface="Courier New" pitchFamily="49" charset="0"/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 smtClean="0"/>
              <a:t>Migracija Exchange strežnika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l-SI" dirty="0" smtClean="0">
                <a:latin typeface="+mj-lt"/>
                <a:cs typeface="Courier New" pitchFamily="49" charset="0"/>
              </a:rPr>
              <a:t>Ne ugašajte starega strežnika prehitro</a:t>
            </a:r>
          </a:p>
          <a:p>
            <a:pPr lvl="1"/>
            <a:r>
              <a:rPr lang="sl-SI" dirty="0" smtClean="0">
                <a:latin typeface="+mj-lt"/>
                <a:cs typeface="Courier New" pitchFamily="49" charset="0"/>
              </a:rPr>
              <a:t>Naj teče nekaj tednov vzporedno</a:t>
            </a:r>
          </a:p>
          <a:p>
            <a:pPr lvl="1"/>
            <a:r>
              <a:rPr lang="sl-SI" dirty="0" smtClean="0">
                <a:latin typeface="+mj-lt"/>
                <a:cs typeface="Courier New" pitchFamily="49" charset="0"/>
              </a:rPr>
              <a:t>Ugasnite ga za kakšen teden</a:t>
            </a:r>
          </a:p>
          <a:p>
            <a:pPr lvl="1"/>
            <a:r>
              <a:rPr lang="sl-SI" dirty="0" smtClean="0">
                <a:latin typeface="+mj-lt"/>
                <a:cs typeface="Courier New" pitchFamily="49" charset="0"/>
              </a:rPr>
              <a:t>Nato ga odstranite (</a:t>
            </a:r>
            <a:r>
              <a:rPr lang="sl-SI" dirty="0" err="1" smtClean="0">
                <a:latin typeface="+mj-lt"/>
                <a:cs typeface="Courier New" pitchFamily="49" charset="0"/>
              </a:rPr>
              <a:t>uninstall</a:t>
            </a:r>
            <a:r>
              <a:rPr lang="sl-SI" dirty="0" smtClean="0">
                <a:latin typeface="+mj-lt"/>
                <a:cs typeface="Courier New" pitchFamily="49" charset="0"/>
              </a:rPr>
              <a:t> Exchange strežnika!!!)</a:t>
            </a:r>
          </a:p>
          <a:p>
            <a:endParaRPr lang="sl-SI" dirty="0" smtClean="0">
              <a:latin typeface="+mj-lt"/>
              <a:cs typeface="Courier New" pitchFamily="49" charset="0"/>
            </a:endParaRPr>
          </a:p>
          <a:p>
            <a:endParaRPr lang="sl-SI" dirty="0">
              <a:latin typeface="+mj-lt"/>
              <a:cs typeface="Courier New" pitchFamily="49" charset="0"/>
            </a:endParaRPr>
          </a:p>
          <a:p>
            <a:pPr>
              <a:buNone/>
            </a:pPr>
            <a:endParaRPr lang="sl-SI" b="1" dirty="0" smtClean="0">
              <a:latin typeface="+mj-lt"/>
              <a:cs typeface="Courier New" pitchFamily="49" charset="0"/>
            </a:endParaRPr>
          </a:p>
          <a:p>
            <a:pPr>
              <a:buNone/>
            </a:pPr>
            <a:endParaRPr lang="sl-SI" b="1" dirty="0">
              <a:latin typeface="+mj-lt"/>
              <a:cs typeface="Courier New" pitchFamily="49" charset="0"/>
            </a:endParaRPr>
          </a:p>
          <a:p>
            <a:pPr>
              <a:buNone/>
            </a:pPr>
            <a:endParaRPr lang="sl-SI" b="1" dirty="0" smtClean="0">
              <a:latin typeface="+mj-lt"/>
              <a:cs typeface="Courier New" pitchFamily="49" charset="0"/>
            </a:endParaRPr>
          </a:p>
          <a:p>
            <a:pPr>
              <a:buNone/>
            </a:pPr>
            <a:r>
              <a:rPr lang="sl-SI" b="1" dirty="0" smtClean="0">
                <a:latin typeface="+mj-lt"/>
                <a:cs typeface="Courier New" pitchFamily="49" charset="0"/>
              </a:rPr>
              <a:t>http</a:t>
            </a:r>
            <a:r>
              <a:rPr lang="sl-SI" b="1" dirty="0">
                <a:latin typeface="+mj-lt"/>
                <a:cs typeface="Courier New" pitchFamily="49" charset="0"/>
              </a:rPr>
              <a:t>://</a:t>
            </a:r>
            <a:r>
              <a:rPr lang="sl-SI" b="1" dirty="0" smtClean="0">
                <a:latin typeface="+mj-lt"/>
                <a:cs typeface="Courier New" pitchFamily="49" charset="0"/>
              </a:rPr>
              <a:t>technet.microsoft.com/en-us/library/cc540087.aspx</a:t>
            </a:r>
            <a:endParaRPr lang="sl-SI" b="1" dirty="0">
              <a:latin typeface="+mj-lt"/>
              <a:cs typeface="Courier New" pitchFamily="49" charset="0"/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 smtClean="0"/>
              <a:t>Migracija Exchange strežnika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l-SI" dirty="0" smtClean="0">
                <a:latin typeface="+mj-lt"/>
                <a:cs typeface="Courier New" pitchFamily="49" charset="0"/>
              </a:rPr>
              <a:t>Čarovnik sam kreira precej pravil na podlagi vnesenih podatkov</a:t>
            </a:r>
          </a:p>
          <a:p>
            <a:endParaRPr lang="sl-SI" dirty="0">
              <a:latin typeface="+mj-lt"/>
              <a:cs typeface="Courier New" pitchFamily="49" charset="0"/>
            </a:endParaRPr>
          </a:p>
          <a:p>
            <a:r>
              <a:rPr lang="sl-SI" dirty="0" smtClean="0">
                <a:latin typeface="+mj-lt"/>
                <a:cs typeface="Courier New" pitchFamily="49" charset="0"/>
              </a:rPr>
              <a:t>Pripravljena so pravila za:</a:t>
            </a:r>
          </a:p>
          <a:p>
            <a:pPr lvl="1"/>
            <a:r>
              <a:rPr lang="sl-SI" dirty="0" smtClean="0">
                <a:latin typeface="+mj-lt"/>
                <a:cs typeface="Courier New" pitchFamily="49" charset="0"/>
              </a:rPr>
              <a:t>SMTP</a:t>
            </a:r>
          </a:p>
          <a:p>
            <a:pPr lvl="1"/>
            <a:r>
              <a:rPr lang="sl-SI" dirty="0" smtClean="0">
                <a:latin typeface="+mj-lt"/>
                <a:cs typeface="Courier New" pitchFamily="49" charset="0"/>
              </a:rPr>
              <a:t>OWA</a:t>
            </a:r>
          </a:p>
          <a:p>
            <a:pPr lvl="1"/>
            <a:r>
              <a:rPr lang="sl-SI" dirty="0" smtClean="0">
                <a:latin typeface="+mj-lt"/>
                <a:cs typeface="Courier New" pitchFamily="49" charset="0"/>
              </a:rPr>
              <a:t>…</a:t>
            </a:r>
          </a:p>
          <a:p>
            <a:pPr lvl="1"/>
            <a:endParaRPr lang="sl-SI" dirty="0">
              <a:latin typeface="+mj-lt"/>
              <a:cs typeface="Courier New" pitchFamily="49" charset="0"/>
            </a:endParaRPr>
          </a:p>
          <a:p>
            <a:pPr lvl="1"/>
            <a:endParaRPr lang="sl-SI" dirty="0" smtClean="0">
              <a:latin typeface="+mj-lt"/>
              <a:cs typeface="Courier New" pitchFamily="49" charset="0"/>
            </a:endParaRPr>
          </a:p>
          <a:p>
            <a:r>
              <a:rPr lang="sl-SI" dirty="0" smtClean="0">
                <a:latin typeface="+mj-lt"/>
                <a:cs typeface="Courier New" pitchFamily="49" charset="0"/>
              </a:rPr>
              <a:t>Ostala pravila je potrebno kreirati ročno</a:t>
            </a:r>
          </a:p>
          <a:p>
            <a:pPr>
              <a:buNone/>
            </a:pPr>
            <a:endParaRPr lang="sl-SI" b="1" dirty="0" smtClean="0">
              <a:latin typeface="+mj-lt"/>
              <a:cs typeface="Courier New" pitchFamily="49" charset="0"/>
            </a:endParaRPr>
          </a:p>
          <a:p>
            <a:pPr>
              <a:buNone/>
            </a:pPr>
            <a:endParaRPr lang="sl-SI" b="1" dirty="0" smtClean="0">
              <a:latin typeface="+mj-lt"/>
              <a:cs typeface="Courier New" pitchFamily="49" charset="0"/>
            </a:endParaRPr>
          </a:p>
          <a:p>
            <a:pPr>
              <a:buNone/>
            </a:pPr>
            <a:endParaRPr lang="sl-SI" b="1" dirty="0" smtClean="0">
              <a:latin typeface="+mj-lt"/>
              <a:cs typeface="Courier New" pitchFamily="49" charset="0"/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 smtClean="0"/>
              <a:t>TMG (</a:t>
            </a:r>
            <a:r>
              <a:rPr lang="sl-SI" dirty="0" err="1" smtClean="0"/>
              <a:t>ex</a:t>
            </a:r>
            <a:r>
              <a:rPr lang="sl-SI" dirty="0" smtClean="0"/>
              <a:t> ISA)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l-SI" dirty="0" smtClean="0">
                <a:latin typeface="+mj-lt"/>
                <a:cs typeface="Courier New" pitchFamily="49" charset="0"/>
              </a:rPr>
              <a:t>Ponovna postavitev, prenos popravkov</a:t>
            </a:r>
          </a:p>
          <a:p>
            <a:r>
              <a:rPr lang="sl-SI" dirty="0" smtClean="0">
                <a:latin typeface="+mj-lt"/>
                <a:cs typeface="Courier New" pitchFamily="49" charset="0"/>
              </a:rPr>
              <a:t>Ponovna konfiguracija odjemalcev</a:t>
            </a:r>
          </a:p>
          <a:p>
            <a:endParaRPr lang="sl-SI" dirty="0">
              <a:latin typeface="+mj-lt"/>
              <a:cs typeface="Courier New" pitchFamily="49" charset="0"/>
            </a:endParaRPr>
          </a:p>
          <a:p>
            <a:endParaRPr lang="sl-SI" dirty="0" smtClean="0">
              <a:latin typeface="+mj-lt"/>
              <a:cs typeface="Courier New" pitchFamily="49" charset="0"/>
            </a:endParaRPr>
          </a:p>
          <a:p>
            <a:endParaRPr lang="sl-SI" dirty="0" smtClean="0">
              <a:latin typeface="+mj-lt"/>
              <a:cs typeface="Courier New" pitchFamily="49" charset="0"/>
            </a:endParaRPr>
          </a:p>
          <a:p>
            <a:r>
              <a:rPr smtClean="0">
                <a:latin typeface="+mj-lt"/>
                <a:cs typeface="Courier New" pitchFamily="49" charset="0"/>
              </a:rPr>
              <a:t>WSUS </a:t>
            </a:r>
            <a:r>
              <a:rPr>
                <a:latin typeface="+mj-lt"/>
                <a:cs typeface="Courier New" pitchFamily="49" charset="0"/>
              </a:rPr>
              <a:t>Step-By-Step Migration</a:t>
            </a:r>
          </a:p>
          <a:p>
            <a:r>
              <a:rPr smtClean="0">
                <a:latin typeface="+mj-lt"/>
                <a:cs typeface="Courier New" pitchFamily="49" charset="0"/>
              </a:rPr>
              <a:t>http</a:t>
            </a:r>
            <a:r>
              <a:rPr>
                <a:latin typeface="+mj-lt"/>
                <a:cs typeface="Courier New" pitchFamily="49" charset="0"/>
              </a:rPr>
              <a:t>://technet.microsoft.com/en-us/library/cc463370.aspx</a:t>
            </a:r>
            <a:endParaRPr lang="sl-SI" dirty="0" smtClean="0">
              <a:latin typeface="+mj-lt"/>
              <a:cs typeface="Courier New" pitchFamily="49" charset="0"/>
            </a:endParaRPr>
          </a:p>
          <a:p>
            <a:pPr>
              <a:buNone/>
            </a:pPr>
            <a:endParaRPr lang="sl-SI" b="1" dirty="0" smtClean="0">
              <a:latin typeface="+mj-lt"/>
              <a:cs typeface="Courier New" pitchFamily="49" charset="0"/>
            </a:endParaRPr>
          </a:p>
          <a:p>
            <a:pPr>
              <a:buNone/>
            </a:pPr>
            <a:endParaRPr lang="sl-SI" b="1" dirty="0" smtClean="0">
              <a:latin typeface="+mj-lt"/>
              <a:cs typeface="Courier New" pitchFamily="49" charset="0"/>
            </a:endParaRPr>
          </a:p>
          <a:p>
            <a:pPr>
              <a:buNone/>
            </a:pPr>
            <a:endParaRPr lang="sl-SI" b="1" dirty="0" smtClean="0">
              <a:latin typeface="+mj-lt"/>
              <a:cs typeface="Courier New" pitchFamily="49" charset="0"/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 smtClean="0"/>
              <a:t>WSUS migracija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l-SI" dirty="0" smtClean="0">
                <a:latin typeface="+mj-lt"/>
                <a:cs typeface="Courier New" pitchFamily="49" charset="0"/>
              </a:rPr>
              <a:t>Odstranitev vlog aktivnega imenika</a:t>
            </a:r>
          </a:p>
          <a:p>
            <a:pPr lvl="1"/>
            <a:r>
              <a:rPr lang="sl-SI" dirty="0" smtClean="0">
                <a:latin typeface="+mj-lt"/>
                <a:cs typeface="Courier New" pitchFamily="49" charset="0"/>
              </a:rPr>
              <a:t>DCPROMO</a:t>
            </a:r>
          </a:p>
          <a:p>
            <a:pPr lvl="1"/>
            <a:endParaRPr lang="sl-SI" dirty="0">
              <a:latin typeface="+mj-lt"/>
              <a:cs typeface="Courier New" pitchFamily="49" charset="0"/>
            </a:endParaRPr>
          </a:p>
          <a:p>
            <a:r>
              <a:rPr lang="sl-SI" dirty="0" err="1" smtClean="0">
                <a:latin typeface="+mj-lt"/>
                <a:cs typeface="Courier New" pitchFamily="49" charset="0"/>
              </a:rPr>
              <a:t>Uninstall</a:t>
            </a:r>
            <a:r>
              <a:rPr lang="sl-SI" dirty="0" smtClean="0">
                <a:latin typeface="+mj-lt"/>
                <a:cs typeface="Courier New" pitchFamily="49" charset="0"/>
              </a:rPr>
              <a:t> aplikacij</a:t>
            </a:r>
          </a:p>
          <a:p>
            <a:pPr lvl="1"/>
            <a:r>
              <a:rPr lang="sl-SI" dirty="0" smtClean="0">
                <a:latin typeface="+mj-lt"/>
                <a:cs typeface="Courier New" pitchFamily="49" charset="0"/>
              </a:rPr>
              <a:t>Exchange</a:t>
            </a:r>
          </a:p>
          <a:p>
            <a:pPr lvl="1"/>
            <a:endParaRPr lang="sl-SI" dirty="0">
              <a:latin typeface="+mj-lt"/>
              <a:cs typeface="Courier New" pitchFamily="49" charset="0"/>
            </a:endParaRPr>
          </a:p>
          <a:p>
            <a:pPr lvl="1"/>
            <a:endParaRPr lang="sl-SI" dirty="0" smtClean="0">
              <a:latin typeface="+mj-lt"/>
              <a:cs typeface="Courier New" pitchFamily="49" charset="0"/>
            </a:endParaRPr>
          </a:p>
          <a:p>
            <a:r>
              <a:rPr lang="sl-SI" dirty="0" smtClean="0">
                <a:latin typeface="+mj-lt"/>
                <a:cs typeface="Courier New" pitchFamily="49" charset="0"/>
              </a:rPr>
              <a:t>SBS je potrebno odstraniti v 7 – 21 dneh!</a:t>
            </a:r>
          </a:p>
          <a:p>
            <a:r>
              <a:rPr lang="sl-SI" dirty="0">
                <a:latin typeface="+mj-lt"/>
                <a:cs typeface="Courier New" pitchFamily="49" charset="0"/>
              </a:rPr>
              <a:t>http://</a:t>
            </a:r>
            <a:r>
              <a:rPr lang="sl-SI" dirty="0" smtClean="0">
                <a:latin typeface="+mj-lt"/>
                <a:cs typeface="Courier New" pitchFamily="49" charset="0"/>
              </a:rPr>
              <a:t>support.microsoft.com/default.aspx?scid=kb;EN-US;943494</a:t>
            </a:r>
          </a:p>
          <a:p>
            <a:endParaRPr lang="sl-SI" dirty="0" smtClean="0">
              <a:latin typeface="+mj-lt"/>
              <a:cs typeface="Courier New" pitchFamily="49" charset="0"/>
            </a:endParaRPr>
          </a:p>
          <a:p>
            <a:pPr>
              <a:buNone/>
            </a:pPr>
            <a:endParaRPr lang="sl-SI" b="1" dirty="0" smtClean="0">
              <a:latin typeface="+mj-lt"/>
              <a:cs typeface="Courier New" pitchFamily="49" charset="0"/>
            </a:endParaRPr>
          </a:p>
          <a:p>
            <a:pPr>
              <a:buNone/>
            </a:pPr>
            <a:endParaRPr lang="sl-SI" b="1" dirty="0" smtClean="0">
              <a:latin typeface="+mj-lt"/>
              <a:cs typeface="Courier New" pitchFamily="49" charset="0"/>
            </a:endParaRPr>
          </a:p>
          <a:p>
            <a:pPr>
              <a:buNone/>
            </a:pPr>
            <a:endParaRPr lang="sl-SI" b="1" dirty="0" smtClean="0">
              <a:latin typeface="+mj-lt"/>
              <a:cs typeface="Courier New" pitchFamily="49" charset="0"/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 smtClean="0"/>
              <a:t>Odstranitev starih strežnikov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 smtClean="0"/>
              <a:t>Miha Pihler</a:t>
            </a:r>
            <a:endParaRPr lang="sl-SI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l-SI" dirty="0" smtClean="0"/>
              <a:t>MCSA, MCSE, MCT, CISSP</a:t>
            </a:r>
          </a:p>
          <a:p>
            <a:r>
              <a:rPr lang="sl-SI" dirty="0" smtClean="0"/>
              <a:t>Microsoft MVP – Windows </a:t>
            </a:r>
            <a:r>
              <a:rPr lang="sl-SI" dirty="0" err="1" smtClean="0"/>
              <a:t>Security</a:t>
            </a:r>
            <a:endParaRPr lang="sl-SI" dirty="0" smtClean="0"/>
          </a:p>
          <a:p>
            <a:endParaRPr lang="sl-SI" dirty="0"/>
          </a:p>
          <a:p>
            <a:endParaRPr lang="sl-SI" dirty="0" smtClean="0"/>
          </a:p>
          <a:p>
            <a:r>
              <a:rPr lang="sl-SI" dirty="0" err="1" smtClean="0"/>
              <a:t>www.krneki.net</a:t>
            </a:r>
            <a:endParaRPr lang="sl-SI" dirty="0" smtClean="0"/>
          </a:p>
          <a:p>
            <a:r>
              <a:rPr lang="sl-SI" dirty="0" err="1" smtClean="0"/>
              <a:t>www.krneki.net/blog</a:t>
            </a:r>
            <a:endParaRPr lang="sl-SI" dirty="0" smtClean="0"/>
          </a:p>
          <a:p>
            <a:endParaRPr lang="sl-SI" dirty="0"/>
          </a:p>
          <a:p>
            <a:r>
              <a:rPr lang="sl-SI" dirty="0" err="1" smtClean="0"/>
              <a:t>SloWUG</a:t>
            </a:r>
            <a:r>
              <a:rPr lang="sl-SI" dirty="0" smtClean="0"/>
              <a:t> (</a:t>
            </a:r>
            <a:r>
              <a:rPr lang="sl-SI" dirty="0" err="1" smtClean="0"/>
              <a:t>www.slowug.si</a:t>
            </a:r>
            <a:r>
              <a:rPr lang="sl-SI" dirty="0" smtClean="0"/>
              <a:t>)</a:t>
            </a:r>
            <a:endParaRPr lang="sl-SI" dirty="0"/>
          </a:p>
          <a:p>
            <a:endParaRPr lang="sl-SI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l-SI" dirty="0" smtClean="0"/>
              <a:t>Upravljanje strežnika</a:t>
            </a:r>
          </a:p>
          <a:p>
            <a:pPr lvl="1"/>
            <a:r>
              <a:rPr lang="sl-SI" dirty="0" smtClean="0"/>
              <a:t>Dodajanje uporabnika</a:t>
            </a:r>
          </a:p>
          <a:p>
            <a:pPr lvl="1"/>
            <a:r>
              <a:rPr lang="sl-SI" dirty="0" smtClean="0"/>
              <a:t>Kreiranje skupine</a:t>
            </a:r>
          </a:p>
          <a:p>
            <a:pPr lvl="1"/>
            <a:r>
              <a:rPr lang="sl-SI" dirty="0" smtClean="0"/>
              <a:t>Pregled ostalih opcij</a:t>
            </a:r>
          </a:p>
          <a:p>
            <a:pPr lvl="2"/>
            <a:r>
              <a:rPr lang="sl-SI" dirty="0" smtClean="0"/>
              <a:t>Varnost</a:t>
            </a:r>
          </a:p>
          <a:p>
            <a:pPr lvl="2"/>
            <a:r>
              <a:rPr lang="sl-SI" dirty="0" smtClean="0"/>
              <a:t>Zdravje</a:t>
            </a:r>
          </a:p>
          <a:p>
            <a:pPr lvl="2"/>
            <a:r>
              <a:rPr lang="sl-SI" dirty="0" smtClean="0"/>
              <a:t>Računalniki in naprave</a:t>
            </a:r>
          </a:p>
          <a:p>
            <a:pPr lvl="2"/>
            <a:endParaRPr lang="sl-SI" dirty="0"/>
          </a:p>
          <a:p>
            <a:pPr lvl="2"/>
            <a:endParaRPr lang="sl-SI" dirty="0" smtClean="0"/>
          </a:p>
          <a:p>
            <a:r>
              <a:rPr lang="sl-SI" dirty="0" smtClean="0"/>
              <a:t>Menjava IP naslova</a:t>
            </a:r>
          </a:p>
          <a:p>
            <a:r>
              <a:rPr lang="sl-SI" dirty="0" smtClean="0"/>
              <a:t>Certifikati</a:t>
            </a:r>
          </a:p>
          <a:p>
            <a:pPr lvl="2"/>
            <a:endParaRPr lang="sl-SI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 smtClean="0"/>
              <a:t>Demo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b="1"/>
              <a:t>CALs</a:t>
            </a:r>
          </a:p>
          <a:p>
            <a:pPr lvl="1"/>
            <a:r>
              <a:rPr/>
              <a:t>300 (any combination of Windows Essential Business Server user CALs and device CALs)</a:t>
            </a:r>
          </a:p>
          <a:p>
            <a:r>
              <a:rPr b="1"/>
              <a:t>Servers</a:t>
            </a:r>
          </a:p>
          <a:p>
            <a:pPr lvl="1"/>
            <a:r>
              <a:rPr/>
              <a:t>30 (including the servers for Windows Essential Business Server</a:t>
            </a:r>
            <a:r>
              <a:rPr smtClean="0"/>
              <a:t>)</a:t>
            </a:r>
            <a:endParaRPr lang="sl-SI" dirty="0" smtClean="0"/>
          </a:p>
          <a:p>
            <a:pPr lvl="1"/>
            <a:endParaRPr lang="sl-SI" dirty="0"/>
          </a:p>
          <a:p>
            <a:r>
              <a:rPr/>
              <a:t>Note: Windows Essential Business Server uses CALs to allow access to network resources, but </a:t>
            </a:r>
            <a:r>
              <a:rPr smtClean="0"/>
              <a:t>it </a:t>
            </a:r>
            <a:r>
              <a:rPr/>
              <a:t>does not limit the number of user accounts in your domain. However, in the </a:t>
            </a:r>
            <a:r>
              <a:rPr smtClean="0"/>
              <a:t>Windows </a:t>
            </a:r>
            <a:r>
              <a:rPr/>
              <a:t>Essential Business Server Administration Console, you can display and manage a </a:t>
            </a:r>
            <a:r>
              <a:rPr smtClean="0"/>
              <a:t>maximum </a:t>
            </a:r>
            <a:r>
              <a:rPr/>
              <a:t>of 1000 user accounts</a:t>
            </a:r>
            <a:r>
              <a:rPr smtClean="0"/>
              <a:t>.</a:t>
            </a:r>
            <a:endParaRPr lang="sl-SI" dirty="0" smtClean="0"/>
          </a:p>
          <a:p>
            <a:endParaRPr lang="sl-SI" dirty="0"/>
          </a:p>
          <a:p>
            <a:pPr>
              <a:buNone/>
            </a:pPr>
            <a:endParaRPr lang="sl-SI" b="1" dirty="0" smtClean="0"/>
          </a:p>
          <a:p>
            <a:pPr>
              <a:buNone/>
            </a:pPr>
            <a:r>
              <a:rPr lang="sl-SI" b="1" dirty="0" smtClean="0"/>
              <a:t>http</a:t>
            </a:r>
            <a:r>
              <a:rPr lang="sl-SI" b="1" dirty="0"/>
              <a:t>://</a:t>
            </a:r>
            <a:r>
              <a:rPr lang="sl-SI" b="1" dirty="0" smtClean="0"/>
              <a:t>technet.microsoft.com/en-us/library/cc463367.aspx</a:t>
            </a:r>
          </a:p>
          <a:p>
            <a:pPr>
              <a:buNone/>
            </a:pPr>
            <a:r>
              <a:rPr lang="sl-SI" b="1" dirty="0"/>
              <a:t>http://technet.microsoft.com/en-us/library/cc794275.aspx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 smtClean="0"/>
              <a:t>Licenčna politika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/>
              <a:t>To be compliant with the licensing terms, your Windows Essential Business Server </a:t>
            </a:r>
            <a:r>
              <a:rPr smtClean="0"/>
              <a:t>environment </a:t>
            </a:r>
            <a:r>
              <a:rPr/>
              <a:t>must also meet the following requirements:</a:t>
            </a:r>
          </a:p>
          <a:p>
            <a:pPr lvl="1"/>
            <a:r>
              <a:rPr smtClean="0"/>
              <a:t>Your </a:t>
            </a:r>
            <a:r>
              <a:rPr/>
              <a:t>Management Server and Messaging Server are domain controllers.</a:t>
            </a:r>
          </a:p>
          <a:p>
            <a:pPr lvl="1"/>
            <a:r>
              <a:rPr smtClean="0"/>
              <a:t>Your </a:t>
            </a:r>
            <a:r>
              <a:rPr/>
              <a:t>Active Directory forest does not have a trust relationship with another forest.</a:t>
            </a:r>
          </a:p>
          <a:p>
            <a:pPr lvl="1"/>
            <a:r>
              <a:rPr smtClean="0"/>
              <a:t>The </a:t>
            </a:r>
            <a:r>
              <a:rPr/>
              <a:t>primary domain controller and the domain naming master roles for Active Directory </a:t>
            </a:r>
            <a:r>
              <a:rPr smtClean="0"/>
              <a:t>Domain </a:t>
            </a:r>
            <a:r>
              <a:rPr/>
              <a:t>Services are installed on the Management Server.</a:t>
            </a:r>
          </a:p>
          <a:p>
            <a:pPr lvl="1"/>
            <a:r>
              <a:rPr smtClean="0"/>
              <a:t>The </a:t>
            </a:r>
            <a:r>
              <a:rPr/>
              <a:t>Messaging Server and Security Server are in the same domain as the Management </a:t>
            </a:r>
            <a:r>
              <a:rPr smtClean="0"/>
              <a:t>Server</a:t>
            </a:r>
            <a:r>
              <a:rPr/>
              <a:t>.</a:t>
            </a:r>
          </a:p>
          <a:p>
            <a:pPr lvl="1"/>
            <a:r>
              <a:rPr smtClean="0"/>
              <a:t>A </a:t>
            </a:r>
            <a:r>
              <a:rPr/>
              <a:t>child domain is not created from the Windows Essential Business Server domain.</a:t>
            </a:r>
          </a:p>
          <a:p>
            <a:pPr lvl="1"/>
            <a:r>
              <a:rPr smtClean="0"/>
              <a:t>The </a:t>
            </a:r>
            <a:r>
              <a:rPr/>
              <a:t>Windows Essential Business Server domain is at the root of the Active Directory forest.</a:t>
            </a:r>
            <a:endParaRPr lang="sl-SI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 smtClean="0"/>
              <a:t>Licenčna politika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/>
              <a:t>If monitoring detects that a server for Windows Essential Business Server is out of </a:t>
            </a:r>
            <a:r>
              <a:rPr smtClean="0"/>
              <a:t>compliance</a:t>
            </a:r>
            <a:r>
              <a:rPr lang="sl-SI" dirty="0" smtClean="0"/>
              <a:t> </a:t>
            </a:r>
            <a:r>
              <a:rPr smtClean="0"/>
              <a:t>with </a:t>
            </a:r>
            <a:r>
              <a:rPr/>
              <a:t>the licensing terms for 28 consecutive days, the server shuts down automatically. If the </a:t>
            </a:r>
            <a:r>
              <a:rPr smtClean="0"/>
              <a:t>server </a:t>
            </a:r>
            <a:r>
              <a:rPr/>
              <a:t>is restarted but remains out of compliance, it shuts down </a:t>
            </a:r>
            <a:r>
              <a:rPr smtClean="0"/>
              <a:t>automatically </a:t>
            </a:r>
            <a:r>
              <a:rPr/>
              <a:t>after another </a:t>
            </a:r>
            <a:r>
              <a:rPr smtClean="0"/>
              <a:t>seven </a:t>
            </a:r>
            <a:r>
              <a:rPr/>
              <a:t>days</a:t>
            </a:r>
            <a:r>
              <a:rPr smtClean="0"/>
              <a:t>.</a:t>
            </a:r>
            <a:endParaRPr lang="sl-SI" dirty="0" smtClean="0"/>
          </a:p>
          <a:p>
            <a:endParaRPr lang="sl-SI" dirty="0"/>
          </a:p>
          <a:p>
            <a:r>
              <a:rPr/>
              <a:t>If monitoring detects either of the two following conditions for 21 consecutive days, </a:t>
            </a:r>
            <a:r>
              <a:rPr smtClean="0"/>
              <a:t>Windows </a:t>
            </a:r>
            <a:r>
              <a:rPr/>
              <a:t>Essential Business Server attempts corrective action:</a:t>
            </a:r>
          </a:p>
          <a:p>
            <a:pPr lvl="1"/>
            <a:r>
              <a:rPr smtClean="0"/>
              <a:t>If </a:t>
            </a:r>
            <a:r>
              <a:rPr/>
              <a:t>an Active Directory forest trust relationship is detected, Windows Essential Business Server </a:t>
            </a:r>
            <a:r>
              <a:rPr smtClean="0"/>
              <a:t>attempts </a:t>
            </a:r>
            <a:r>
              <a:rPr/>
              <a:t>to remove it.</a:t>
            </a:r>
          </a:p>
          <a:p>
            <a:pPr lvl="1"/>
            <a:r>
              <a:rPr smtClean="0"/>
              <a:t>If </a:t>
            </a:r>
            <a:r>
              <a:rPr/>
              <a:t>the primary domain controller and the domain naming master roles for Active Directory </a:t>
            </a:r>
            <a:r>
              <a:rPr smtClean="0"/>
              <a:t>Domain </a:t>
            </a:r>
            <a:r>
              <a:rPr/>
              <a:t>Services are installed on a server other than the Management Server, </a:t>
            </a:r>
            <a:r>
              <a:rPr smtClean="0"/>
              <a:t>Windows </a:t>
            </a:r>
            <a:r>
              <a:rPr/>
              <a:t>Essential Business Server transfers the roles to the Management Server.</a:t>
            </a:r>
            <a:r>
              <a:rPr smtClean="0"/>
              <a:t> </a:t>
            </a:r>
            <a:endParaRPr lang="sl-SI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 smtClean="0"/>
              <a:t>Licenčna politika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l-SI" dirty="0" smtClean="0"/>
              <a:t>Demo</a:t>
            </a:r>
          </a:p>
          <a:p>
            <a:pPr lvl="1"/>
            <a:r>
              <a:rPr lang="sl-SI" dirty="0" smtClean="0"/>
              <a:t>Zdravje (</a:t>
            </a:r>
            <a:r>
              <a:rPr lang="sl-SI" dirty="0" err="1" smtClean="0"/>
              <a:t>System</a:t>
            </a:r>
            <a:r>
              <a:rPr lang="sl-SI" dirty="0" smtClean="0"/>
              <a:t> </a:t>
            </a:r>
            <a:r>
              <a:rPr lang="sl-SI" dirty="0" err="1" smtClean="0"/>
              <a:t>Health</a:t>
            </a:r>
            <a:r>
              <a:rPr lang="sl-SI" dirty="0" smtClean="0"/>
              <a:t>)</a:t>
            </a:r>
          </a:p>
          <a:p>
            <a:pPr lvl="1"/>
            <a:r>
              <a:rPr lang="sl-SI" dirty="0" smtClean="0"/>
              <a:t>Varnost</a:t>
            </a:r>
          </a:p>
          <a:p>
            <a:pPr lvl="1"/>
            <a:r>
              <a:rPr lang="sl-SI" dirty="0" smtClean="0"/>
              <a:t>Exchange </a:t>
            </a:r>
            <a:r>
              <a:rPr lang="sl-SI" dirty="0" err="1" smtClean="0"/>
              <a:t>System</a:t>
            </a:r>
            <a:r>
              <a:rPr lang="sl-SI" dirty="0" smtClean="0"/>
              <a:t> </a:t>
            </a:r>
            <a:r>
              <a:rPr lang="sl-SI" dirty="0" err="1" smtClean="0"/>
              <a:t>manager</a:t>
            </a:r>
            <a:endParaRPr lang="sl-SI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 smtClean="0"/>
              <a:t>Exchange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l-SI" dirty="0" smtClean="0"/>
              <a:t>Velikost poštnih nabiralnikov</a:t>
            </a:r>
            <a:endParaRPr lang="sl-SI" dirty="0"/>
          </a:p>
          <a:p>
            <a:pPr lvl="1"/>
            <a:r>
              <a:rPr lang="sl-SI" dirty="0" smtClean="0"/>
              <a:t>€€€</a:t>
            </a:r>
          </a:p>
          <a:p>
            <a:pPr lvl="1"/>
            <a:r>
              <a:rPr lang="sl-SI" dirty="0" smtClean="0"/>
              <a:t>Daljši in dražji “</a:t>
            </a:r>
            <a:r>
              <a:rPr lang="sl-SI" dirty="0" err="1" smtClean="0"/>
              <a:t>backup</a:t>
            </a:r>
            <a:r>
              <a:rPr lang="sl-SI" dirty="0" smtClean="0"/>
              <a:t>/</a:t>
            </a:r>
            <a:r>
              <a:rPr lang="sl-SI" dirty="0" err="1" smtClean="0"/>
              <a:t>restore</a:t>
            </a:r>
            <a:r>
              <a:rPr lang="sl-SI" dirty="0" smtClean="0"/>
              <a:t>”</a:t>
            </a:r>
          </a:p>
          <a:p>
            <a:endParaRPr lang="sl-SI" dirty="0"/>
          </a:p>
          <a:p>
            <a:r>
              <a:rPr lang="sl-SI" dirty="0" smtClean="0"/>
              <a:t>PST datoteke</a:t>
            </a:r>
          </a:p>
          <a:p>
            <a:pPr lvl="1"/>
            <a:r>
              <a:rPr lang="sl-SI" dirty="0" smtClean="0"/>
              <a:t>Na omrežju?</a:t>
            </a:r>
          </a:p>
          <a:p>
            <a:pPr lvl="2"/>
            <a:r>
              <a:rPr lang="sl-SI" dirty="0"/>
              <a:t>http://</a:t>
            </a:r>
            <a:r>
              <a:rPr lang="sl-SI" dirty="0" smtClean="0"/>
              <a:t>support.microsoft.com/kb/297019</a:t>
            </a:r>
          </a:p>
          <a:p>
            <a:pPr lvl="2"/>
            <a:endParaRPr lang="sl-SI" dirty="0" smtClean="0"/>
          </a:p>
          <a:p>
            <a:r>
              <a:rPr lang="sl-SI" dirty="0" smtClean="0"/>
              <a:t>Kaj se zgodi ko zmanjka prostora na trdem disku?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 smtClean="0"/>
              <a:t>Exchange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500034" y="1714488"/>
            <a:ext cx="8186766" cy="4572032"/>
          </a:xfrm>
        </p:spPr>
        <p:txBody>
          <a:bodyPr/>
          <a:lstStyle/>
          <a:p>
            <a:r>
              <a:rPr lang="sl-SI" dirty="0" smtClean="0"/>
              <a:t>Privzeta velikost baze pred SP1 je 50 GB</a:t>
            </a:r>
          </a:p>
          <a:p>
            <a:r>
              <a:rPr lang="sl-SI" dirty="0" smtClean="0"/>
              <a:t>Privzeta velikost baze po SP1 je 150 GB</a:t>
            </a:r>
          </a:p>
          <a:p>
            <a:endParaRPr lang="sl-SI" dirty="0"/>
          </a:p>
          <a:p>
            <a:r>
              <a:rPr lang="sl-SI" dirty="0"/>
              <a:t>http://</a:t>
            </a:r>
            <a:r>
              <a:rPr lang="sl-SI" dirty="0" smtClean="0"/>
              <a:t>technet.microsoft.com/en-us/library/bb232092.aspx</a:t>
            </a:r>
          </a:p>
          <a:p>
            <a:pPr>
              <a:buNone/>
            </a:pPr>
            <a:endParaRPr lang="sl-SI" dirty="0" smtClean="0"/>
          </a:p>
          <a:p>
            <a:r>
              <a:rPr lang="sl-SI" dirty="0" smtClean="0"/>
              <a:t>Demo:</a:t>
            </a:r>
          </a:p>
          <a:p>
            <a:pPr lvl="1"/>
            <a:r>
              <a:rPr lang="sl-SI" dirty="0" smtClean="0"/>
              <a:t>Nastavitve velikosti baz (Exchange </a:t>
            </a:r>
            <a:r>
              <a:rPr lang="sl-SI" dirty="0" err="1" smtClean="0"/>
              <a:t>Management</a:t>
            </a:r>
            <a:r>
              <a:rPr lang="sl-SI" dirty="0" smtClean="0"/>
              <a:t> </a:t>
            </a:r>
            <a:r>
              <a:rPr lang="sl-SI" dirty="0" err="1" smtClean="0"/>
              <a:t>Console</a:t>
            </a:r>
            <a:r>
              <a:rPr lang="sl-SI" dirty="0" smtClean="0"/>
              <a:t>)</a:t>
            </a:r>
          </a:p>
          <a:p>
            <a:pPr lvl="1"/>
            <a:r>
              <a:rPr lang="sl-SI" dirty="0" smtClean="0"/>
              <a:t>Upravljanje z izjemami</a:t>
            </a:r>
          </a:p>
          <a:p>
            <a:pPr lvl="1"/>
            <a:r>
              <a:rPr lang="sl-SI" dirty="0" smtClean="0"/>
              <a:t>Nastavitve OOF (interni in zunanji) </a:t>
            </a:r>
            <a:endParaRPr lang="sl-SI" dirty="0"/>
          </a:p>
          <a:p>
            <a:pPr lvl="2"/>
            <a:r>
              <a:rPr lang="sl-SI" dirty="0" smtClean="0"/>
              <a:t>varnostni vidik</a:t>
            </a:r>
          </a:p>
          <a:p>
            <a:pPr lvl="1"/>
            <a:r>
              <a:rPr lang="sl-SI" dirty="0" smtClean="0"/>
              <a:t>Dodatna domena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 smtClean="0"/>
              <a:t>Exchange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500034" y="1714488"/>
            <a:ext cx="8186766" cy="4572032"/>
          </a:xfrm>
        </p:spPr>
        <p:txBody>
          <a:bodyPr/>
          <a:lstStyle/>
          <a:p>
            <a:r>
              <a:rPr lang="sl-SI" dirty="0" err="1" smtClean="0"/>
              <a:t>Autodiscover</a:t>
            </a:r>
            <a:endParaRPr lang="sl-SI" dirty="0" smtClean="0"/>
          </a:p>
          <a:p>
            <a:pPr lvl="1"/>
            <a:r>
              <a:rPr lang="sl-SI" dirty="0"/>
              <a:t>http://</a:t>
            </a:r>
            <a:r>
              <a:rPr lang="sl-SI" dirty="0" smtClean="0"/>
              <a:t>support.microsoft.com/kb/940881</a:t>
            </a:r>
          </a:p>
          <a:p>
            <a:pPr lvl="1"/>
            <a:endParaRPr lang="sl-SI" dirty="0"/>
          </a:p>
          <a:p>
            <a:pPr lvl="1"/>
            <a:endParaRPr lang="sl-SI" dirty="0" smtClean="0"/>
          </a:p>
          <a:p>
            <a:r>
              <a:rPr lang="sl-SI" dirty="0" smtClean="0"/>
              <a:t>Standard </a:t>
            </a:r>
            <a:r>
              <a:rPr lang="sl-SI" dirty="0" err="1" smtClean="0"/>
              <a:t>Edition</a:t>
            </a:r>
            <a:endParaRPr lang="sl-SI" dirty="0" smtClean="0"/>
          </a:p>
          <a:p>
            <a:pPr lvl="1"/>
            <a:r>
              <a:rPr lang="sl-SI" dirty="0" smtClean="0"/>
              <a:t>5 SG s 5 bazami</a:t>
            </a:r>
          </a:p>
          <a:p>
            <a:pPr lvl="2"/>
            <a:r>
              <a:rPr lang="sl-SI" dirty="0" smtClean="0"/>
              <a:t>Priporočilo je 1 SG 1 baza</a:t>
            </a:r>
          </a:p>
          <a:p>
            <a:pPr lvl="3"/>
            <a:r>
              <a:rPr lang="sl-SI" dirty="0" smtClean="0"/>
              <a:t>Manjše baze, hitrejši “</a:t>
            </a:r>
            <a:r>
              <a:rPr lang="sl-SI" dirty="0" err="1" smtClean="0"/>
              <a:t>backup</a:t>
            </a:r>
            <a:r>
              <a:rPr lang="sl-SI" dirty="0" smtClean="0"/>
              <a:t>/</a:t>
            </a:r>
            <a:r>
              <a:rPr lang="sl-SI" dirty="0" err="1" smtClean="0"/>
              <a:t>restore</a:t>
            </a:r>
            <a:r>
              <a:rPr lang="sl-SI" dirty="0" smtClean="0"/>
              <a:t>”</a:t>
            </a:r>
            <a:endParaRPr lang="sl-SI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 smtClean="0"/>
              <a:t>Exchange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ontent Placeholder 5"/>
          <p:cNvGraphicFramePr>
            <a:graphicFrameLocks noGrp="1"/>
          </p:cNvGraphicFramePr>
          <p:nvPr>
            <p:ph idx="1"/>
          </p:nvPr>
        </p:nvGraphicFramePr>
        <p:xfrm>
          <a:off x="458788" y="992188"/>
          <a:ext cx="8280000" cy="51190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500034" y="1714488"/>
            <a:ext cx="8186766" cy="4572032"/>
          </a:xfrm>
        </p:spPr>
        <p:txBody>
          <a:bodyPr/>
          <a:lstStyle/>
          <a:p>
            <a:r>
              <a:rPr lang="sl-SI" dirty="0" smtClean="0"/>
              <a:t>“</a:t>
            </a:r>
            <a:r>
              <a:rPr lang="sl-SI" dirty="0" err="1" smtClean="0"/>
              <a:t>Edge</a:t>
            </a:r>
            <a:r>
              <a:rPr lang="sl-SI" dirty="0" smtClean="0"/>
              <a:t>” vloga Exchange strežnika</a:t>
            </a:r>
          </a:p>
          <a:p>
            <a:pPr lvl="1"/>
            <a:r>
              <a:rPr lang="sl-SI" dirty="0" smtClean="0"/>
              <a:t>Nameščena na varnostnem strežniku</a:t>
            </a:r>
          </a:p>
          <a:p>
            <a:pPr lvl="1">
              <a:buNone/>
            </a:pPr>
            <a:endParaRPr lang="sl-SI" dirty="0" smtClean="0"/>
          </a:p>
          <a:p>
            <a:r>
              <a:rPr lang="sl-SI" dirty="0" smtClean="0"/>
              <a:t>Politika “</a:t>
            </a:r>
            <a:r>
              <a:rPr lang="sl-SI" dirty="0" err="1" smtClean="0"/>
              <a:t>scan</a:t>
            </a:r>
            <a:r>
              <a:rPr lang="sl-SI" dirty="0" smtClean="0"/>
              <a:t> </a:t>
            </a:r>
            <a:r>
              <a:rPr lang="sl-SI" dirty="0" err="1" smtClean="0"/>
              <a:t>once</a:t>
            </a:r>
            <a:r>
              <a:rPr lang="sl-SI" dirty="0" smtClean="0"/>
              <a:t>”</a:t>
            </a:r>
          </a:p>
          <a:p>
            <a:r>
              <a:rPr lang="sl-SI" dirty="0" smtClean="0"/>
              <a:t>Drugačen obravnavanje el. pošte poslane z Outlook 2003+ programom</a:t>
            </a:r>
          </a:p>
          <a:p>
            <a:endParaRPr lang="sl-SI" dirty="0"/>
          </a:p>
          <a:p>
            <a:r>
              <a:rPr lang="sl-SI" dirty="0" smtClean="0"/>
              <a:t>Demo:</a:t>
            </a:r>
          </a:p>
          <a:p>
            <a:pPr lvl="1"/>
            <a:r>
              <a:rPr lang="sl-SI" dirty="0" smtClean="0"/>
              <a:t>Exchange </a:t>
            </a:r>
            <a:r>
              <a:rPr lang="sl-SI" dirty="0" err="1" smtClean="0"/>
              <a:t>ForeFront</a:t>
            </a:r>
            <a:r>
              <a:rPr lang="sl-SI" dirty="0" smtClean="0"/>
              <a:t> </a:t>
            </a:r>
            <a:r>
              <a:rPr lang="sl-SI" dirty="0" err="1" smtClean="0"/>
              <a:t>Security</a:t>
            </a:r>
            <a:endParaRPr lang="sl-SI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 smtClean="0"/>
              <a:t>Exchange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 bwMode="auto">
          <a:xfrm>
            <a:off x="2971800" y="785482"/>
            <a:ext cx="2514600" cy="1371600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sz="2300" dirty="0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" pitchFamily="34" charset="0"/>
            </a:endParaRPr>
          </a:p>
        </p:txBody>
      </p:sp>
      <p:sp>
        <p:nvSpPr>
          <p:cNvPr id="9" name="Rounded Rectangle 8"/>
          <p:cNvSpPr/>
          <p:nvPr/>
        </p:nvSpPr>
        <p:spPr bwMode="auto">
          <a:xfrm>
            <a:off x="5562600" y="785482"/>
            <a:ext cx="3352800" cy="1371600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sz="2300" dirty="0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" pitchFamily="34" charset="0"/>
            </a:endParaRPr>
          </a:p>
        </p:txBody>
      </p:sp>
      <p:sp>
        <p:nvSpPr>
          <p:cNvPr id="10" name="Rounded Rectangle 9"/>
          <p:cNvSpPr/>
          <p:nvPr/>
        </p:nvSpPr>
        <p:spPr bwMode="auto">
          <a:xfrm>
            <a:off x="1295400" y="785482"/>
            <a:ext cx="1600200" cy="1371600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sz="2300" dirty="0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" pitchFamily="34" charset="0"/>
            </a:endParaRPr>
          </a:p>
        </p:txBody>
      </p:sp>
      <p:sp>
        <p:nvSpPr>
          <p:cNvPr id="11" name="Rounded Rectangle 10"/>
          <p:cNvSpPr/>
          <p:nvPr/>
        </p:nvSpPr>
        <p:spPr bwMode="auto">
          <a:xfrm>
            <a:off x="228600" y="785482"/>
            <a:ext cx="990600" cy="1371600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sz="2300" dirty="0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" pitchFamily="34" charset="0"/>
            </a:endParaRPr>
          </a:p>
        </p:txBody>
      </p:sp>
      <p:sp>
        <p:nvSpPr>
          <p:cNvPr id="12" name="Rectangle 15"/>
          <p:cNvSpPr>
            <a:spLocks noChangeArrowheads="1"/>
          </p:cNvSpPr>
          <p:nvPr/>
        </p:nvSpPr>
        <p:spPr bwMode="auto">
          <a:xfrm>
            <a:off x="228601" y="2938482"/>
            <a:ext cx="2743200" cy="3276600"/>
          </a:xfrm>
          <a:prstGeom prst="roundRect">
            <a:avLst>
              <a:gd name="adj" fmla="val 12507"/>
            </a:avLst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marL="236538" indent="-236538" defTabSz="914363">
              <a:lnSpc>
                <a:spcPct val="90000"/>
              </a:lnSpc>
              <a:spcBef>
                <a:spcPct val="20000"/>
              </a:spcBef>
              <a:buBlip>
                <a:blip r:embed="rId2"/>
              </a:buBlip>
            </a:pPr>
            <a:endParaRPr lang="en-US" sz="1400" dirty="0" smtClean="0">
              <a:solidFill>
                <a:srgbClr val="F8F57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36538" indent="-236538" defTabSz="914363">
              <a:lnSpc>
                <a:spcPct val="90000"/>
              </a:lnSpc>
              <a:spcBef>
                <a:spcPct val="20000"/>
              </a:spcBef>
              <a:buBlip>
                <a:blip r:embed="rId2"/>
              </a:buBlip>
            </a:pPr>
            <a:endParaRPr lang="en-US" sz="1400" dirty="0">
              <a:solidFill>
                <a:srgbClr val="F8F57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36538" indent="-236538" algn="l" defTabSz="914363">
              <a:lnSpc>
                <a:spcPct val="90000"/>
              </a:lnSpc>
              <a:spcBef>
                <a:spcPct val="20000"/>
              </a:spcBef>
              <a:buBlip>
                <a:blip r:embed="rId2"/>
              </a:buBlip>
            </a:pPr>
            <a:endParaRPr lang="en-US" sz="1400" b="0" dirty="0" smtClean="0">
              <a:solidFill>
                <a:srgbClr val="F8F57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36538" indent="-236538" algn="l" defTabSz="914363">
              <a:lnSpc>
                <a:spcPct val="90000"/>
              </a:lnSpc>
              <a:spcBef>
                <a:spcPct val="20000"/>
              </a:spcBef>
              <a:buBlip>
                <a:blip r:embed="rId2"/>
              </a:buBlip>
            </a:pPr>
            <a:r>
              <a:rPr lang="sl-SI" sz="1400" b="0" dirty="0" smtClean="0">
                <a:solidFill>
                  <a:srgbClr val="F8F57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Idealen  za podjetja z manj kot 75 uporabniki/računalniki</a:t>
            </a:r>
            <a:endParaRPr lang="en-US" sz="1400" b="0" dirty="0">
              <a:solidFill>
                <a:srgbClr val="F8F57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36538" indent="-236538" algn="l" defTabSz="914363">
              <a:lnSpc>
                <a:spcPct val="90000"/>
              </a:lnSpc>
              <a:spcBef>
                <a:spcPct val="20000"/>
              </a:spcBef>
              <a:buBlip>
                <a:blip r:embed="rId2"/>
              </a:buBlip>
            </a:pPr>
            <a:r>
              <a:rPr lang="en-US" sz="1400" b="0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Standard edition = </a:t>
            </a:r>
            <a:r>
              <a:rPr lang="en-US" sz="1400" b="0" dirty="0" smtClean="0">
                <a:solidFill>
                  <a:srgbClr val="F8F57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</a:t>
            </a:r>
            <a:r>
              <a:rPr lang="sl-SI" sz="1400" b="0" dirty="0" smtClean="0">
                <a:solidFill>
                  <a:srgbClr val="F8F57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strežnik</a:t>
            </a:r>
            <a:endParaRPr lang="en-US" sz="1400" b="0" dirty="0" smtClean="0">
              <a:solidFill>
                <a:srgbClr val="F8F57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36538" indent="-236538" algn="l" defTabSz="914363">
              <a:lnSpc>
                <a:spcPct val="90000"/>
              </a:lnSpc>
              <a:spcBef>
                <a:spcPct val="20000"/>
              </a:spcBef>
              <a:buBlip>
                <a:blip r:embed="rId2"/>
              </a:buBlip>
            </a:pPr>
            <a:r>
              <a:rPr lang="en-US" sz="1400" b="0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Premium edition = </a:t>
            </a:r>
            <a:r>
              <a:rPr lang="en-US" sz="1400" b="0" dirty="0" smtClean="0">
                <a:solidFill>
                  <a:srgbClr val="F8F57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</a:t>
            </a:r>
            <a:r>
              <a:rPr lang="sl-SI" sz="1400" b="0" dirty="0" smtClean="0">
                <a:solidFill>
                  <a:srgbClr val="F8F57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strežnika</a:t>
            </a:r>
            <a:endParaRPr lang="en-US" sz="1400" b="0" dirty="0" smtClean="0">
              <a:solidFill>
                <a:srgbClr val="F8F57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Rectangle 15"/>
          <p:cNvSpPr>
            <a:spLocks noChangeArrowheads="1"/>
          </p:cNvSpPr>
          <p:nvPr/>
        </p:nvSpPr>
        <p:spPr bwMode="auto">
          <a:xfrm>
            <a:off x="3048000" y="2938482"/>
            <a:ext cx="5867400" cy="3276600"/>
          </a:xfrm>
          <a:prstGeom prst="roundRect">
            <a:avLst>
              <a:gd name="adj" fmla="val 12507"/>
            </a:avLst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marL="236538" indent="-236538" defTabSz="914363" eaLnBrk="0" hangingPunct="0">
              <a:lnSpc>
                <a:spcPct val="90000"/>
              </a:lnSpc>
              <a:spcBef>
                <a:spcPct val="20000"/>
              </a:spcBef>
              <a:buBlip>
                <a:blip r:embed="rId2"/>
              </a:buBlip>
            </a:pPr>
            <a:endParaRPr lang="en-US" sz="14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36538" indent="-236538" defTabSz="914363" eaLnBrk="0" hangingPunct="0">
              <a:lnSpc>
                <a:spcPct val="90000"/>
              </a:lnSpc>
              <a:spcBef>
                <a:spcPct val="20000"/>
              </a:spcBef>
              <a:buBlip>
                <a:blip r:embed="rId2"/>
              </a:buBlip>
            </a:pPr>
            <a:endParaRPr lang="en-US" sz="14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36538" indent="-236538" algn="l" defTabSz="914363" eaLnBrk="0" hangingPunct="0">
              <a:lnSpc>
                <a:spcPct val="90000"/>
              </a:lnSpc>
              <a:spcBef>
                <a:spcPct val="20000"/>
              </a:spcBef>
              <a:buBlip>
                <a:blip r:embed="rId2"/>
              </a:buBlip>
            </a:pPr>
            <a:endParaRPr lang="en-US" sz="1400" b="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36538" indent="-236538" algn="l" defTabSz="914363" eaLnBrk="0" hangingPunct="0">
              <a:lnSpc>
                <a:spcPct val="90000"/>
              </a:lnSpc>
              <a:spcBef>
                <a:spcPct val="20000"/>
              </a:spcBef>
              <a:buBlip>
                <a:blip r:embed="rId2"/>
              </a:buBlip>
            </a:pPr>
            <a:r>
              <a:rPr lang="sl-SI" sz="1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Idealen za podjetja z manj kot 300 uporabniki/računalniki</a:t>
            </a:r>
            <a:endParaRPr lang="sl-SI" sz="1400" b="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36538" indent="-236538" algn="l" defTabSz="914363" eaLnBrk="0" hangingPunct="0">
              <a:lnSpc>
                <a:spcPct val="90000"/>
              </a:lnSpc>
              <a:spcBef>
                <a:spcPct val="20000"/>
              </a:spcBef>
              <a:buBlip>
                <a:blip r:embed="rId2"/>
              </a:buBlip>
            </a:pPr>
            <a:r>
              <a:rPr lang="sl-SI" sz="1400" b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Namenjen podjetjem</a:t>
            </a:r>
            <a:r>
              <a:rPr lang="sl-SI" sz="1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ki imajo lasten IT oz. zunanje vzdrževanje</a:t>
            </a:r>
            <a:endParaRPr lang="sl-SI" sz="1400" b="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36538" indent="-236538" algn="l" defTabSz="914363" eaLnBrk="0" hangingPunct="0">
              <a:lnSpc>
                <a:spcPct val="90000"/>
              </a:lnSpc>
              <a:spcBef>
                <a:spcPct val="20000"/>
              </a:spcBef>
              <a:buBlip>
                <a:blip r:embed="rId2"/>
              </a:buBlip>
            </a:pPr>
            <a:r>
              <a:rPr lang="en-US" sz="1400" b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Standard edition = 3 </a:t>
            </a:r>
            <a:r>
              <a:rPr lang="sl-SI" sz="1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strežniki</a:t>
            </a:r>
            <a:endParaRPr lang="en-US" sz="1400" b="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36538" indent="-236538" algn="l" defTabSz="914363" eaLnBrk="0" hangingPunct="0">
              <a:lnSpc>
                <a:spcPct val="90000"/>
              </a:lnSpc>
              <a:spcBef>
                <a:spcPct val="20000"/>
              </a:spcBef>
              <a:buBlip>
                <a:blip r:embed="rId2"/>
              </a:buBlip>
            </a:pPr>
            <a:r>
              <a:rPr lang="en-US" sz="1400" b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Premium edition = 4 </a:t>
            </a:r>
            <a:r>
              <a:rPr lang="sl-SI" sz="1400" b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strežniki</a:t>
            </a:r>
            <a:endParaRPr lang="en-US" sz="1400" b="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36538" indent="-236538" algn="l" defTabSz="914363" eaLnBrk="0" hangingPunct="0">
              <a:lnSpc>
                <a:spcPct val="90000"/>
              </a:lnSpc>
              <a:spcBef>
                <a:spcPct val="20000"/>
              </a:spcBef>
              <a:buBlip>
                <a:blip r:embed="rId2"/>
              </a:buBlip>
            </a:pPr>
            <a:r>
              <a:rPr lang="sl-SI" sz="1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Centralizirano upravljanje s strežniki</a:t>
            </a:r>
            <a:endParaRPr lang="en-US" sz="1400" b="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3801052" y="2555147"/>
            <a:ext cx="1844031" cy="33855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l-SI" sz="1600" b="0" dirty="0" smtClean="0">
                <a:solidFill>
                  <a:schemeClr val="tx1"/>
                </a:solidFill>
                <a:effectLst/>
                <a:latin typeface="+mn-lt"/>
              </a:rPr>
              <a:t>Število računalnikov</a:t>
            </a:r>
            <a:endParaRPr lang="en-US" sz="1600" b="0" dirty="0">
              <a:solidFill>
                <a:schemeClr val="tx1"/>
              </a:solidFill>
              <a:effectLst/>
              <a:latin typeface="+mn-lt"/>
            </a:endParaRPr>
          </a:p>
        </p:txBody>
      </p:sp>
      <p:sp>
        <p:nvSpPr>
          <p:cNvPr id="15" name="Text Box 9"/>
          <p:cNvSpPr txBox="1">
            <a:spLocks noChangeArrowheads="1"/>
          </p:cNvSpPr>
          <p:nvPr/>
        </p:nvSpPr>
        <p:spPr bwMode="auto">
          <a:xfrm>
            <a:off x="1143000" y="2303922"/>
            <a:ext cx="351378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2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25</a:t>
            </a:r>
          </a:p>
        </p:txBody>
      </p:sp>
      <p:sp>
        <p:nvSpPr>
          <p:cNvPr id="16" name="Text Box 10"/>
          <p:cNvSpPr txBox="1">
            <a:spLocks noChangeArrowheads="1"/>
          </p:cNvSpPr>
          <p:nvPr/>
        </p:nvSpPr>
        <p:spPr bwMode="auto">
          <a:xfrm>
            <a:off x="2741084" y="2320547"/>
            <a:ext cx="380232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200" b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75</a:t>
            </a:r>
            <a:endParaRPr lang="en-US" sz="1200" b="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7" name="Text Box 11"/>
          <p:cNvSpPr txBox="1">
            <a:spLocks noChangeArrowheads="1"/>
          </p:cNvSpPr>
          <p:nvPr/>
        </p:nvSpPr>
        <p:spPr bwMode="auto">
          <a:xfrm>
            <a:off x="4156075" y="2303922"/>
            <a:ext cx="434734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2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100</a:t>
            </a:r>
          </a:p>
        </p:txBody>
      </p:sp>
      <p:sp>
        <p:nvSpPr>
          <p:cNvPr id="18" name="Text Box 12"/>
          <p:cNvSpPr txBox="1">
            <a:spLocks noChangeArrowheads="1"/>
          </p:cNvSpPr>
          <p:nvPr/>
        </p:nvSpPr>
        <p:spPr bwMode="auto">
          <a:xfrm>
            <a:off x="7989917" y="2292857"/>
            <a:ext cx="478016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200" b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300</a:t>
            </a:r>
            <a:endParaRPr lang="en-US" sz="1200" b="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19" name="Content Placeholder 30" descr="Win-SmBizSrvr08.pn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24726" y="3059980"/>
            <a:ext cx="2534851" cy="458608"/>
          </a:xfrm>
        </p:spPr>
      </p:pic>
      <p:pic>
        <p:nvPicPr>
          <p:cNvPr id="20" name="Picture 19" descr="Win-EssnBizSrvr08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39482" y="3023819"/>
            <a:ext cx="3063198" cy="502088"/>
          </a:xfrm>
          <a:prstGeom prst="rect">
            <a:avLst/>
          </a:prstGeom>
        </p:spPr>
      </p:pic>
      <p:pic>
        <p:nvPicPr>
          <p:cNvPr id="21" name="Picture 1" descr="C:\Users\Kentc\Pictures\Icons\Centro\C10GettingStartedInstallMgmt_256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45211" y="976337"/>
            <a:ext cx="1057083" cy="1057083"/>
          </a:xfrm>
          <a:prstGeom prst="rect">
            <a:avLst/>
          </a:prstGeom>
          <a:noFill/>
        </p:spPr>
      </p:pic>
      <p:pic>
        <p:nvPicPr>
          <p:cNvPr id="22" name="Picture 2" descr="C:\Users\Kentc\Pictures\Icons\Centro\SQLServer256_Fireworks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854159" y="959711"/>
            <a:ext cx="1057083" cy="1057083"/>
          </a:xfrm>
          <a:prstGeom prst="rect">
            <a:avLst/>
          </a:prstGeom>
          <a:noFill/>
        </p:spPr>
      </p:pic>
      <p:pic>
        <p:nvPicPr>
          <p:cNvPr id="23" name="Picture 7" descr="C:\Users\Kentc\Pictures\Icons\Centro\C10GettingStartedInstallEdge_256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230170" y="959711"/>
            <a:ext cx="1057083" cy="1057083"/>
          </a:xfrm>
          <a:prstGeom prst="rect">
            <a:avLst/>
          </a:prstGeom>
          <a:noFill/>
        </p:spPr>
      </p:pic>
      <p:pic>
        <p:nvPicPr>
          <p:cNvPr id="24" name="Picture 6" descr="C:\Users\Kentc\Pictures\Icons\Centro\C10GettingStartedInstallMail_256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447924" y="979782"/>
            <a:ext cx="1044742" cy="1044742"/>
          </a:xfrm>
          <a:prstGeom prst="rect">
            <a:avLst/>
          </a:prstGeom>
          <a:noFill/>
        </p:spPr>
      </p:pic>
      <p:pic>
        <p:nvPicPr>
          <p:cNvPr id="25" name="Picture 1" descr="C:\Users\Kentc\Pictures\Icons\Centro\C10GettingStartedInstallMgmt_256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21408" y="995733"/>
            <a:ext cx="1057083" cy="1057083"/>
          </a:xfrm>
          <a:prstGeom prst="rect">
            <a:avLst/>
          </a:prstGeom>
          <a:noFill/>
        </p:spPr>
      </p:pic>
      <p:pic>
        <p:nvPicPr>
          <p:cNvPr id="26" name="Picture 7" descr="C:\Users\Kentc\Pictures\Icons\Centro\C10GettingStartedInstallEdge_256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439865" y="979107"/>
            <a:ext cx="1057083" cy="1057083"/>
          </a:xfrm>
          <a:prstGeom prst="rect">
            <a:avLst/>
          </a:prstGeom>
          <a:noFill/>
        </p:spPr>
      </p:pic>
      <p:pic>
        <p:nvPicPr>
          <p:cNvPr id="27" name="Picture 6" descr="C:\Users\Kentc\Pictures\Icons\Centro\C10GettingStartedInstallMail_256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724121" y="999178"/>
            <a:ext cx="1044742" cy="1044742"/>
          </a:xfrm>
          <a:prstGeom prst="rect">
            <a:avLst/>
          </a:prstGeom>
          <a:noFill/>
        </p:spPr>
      </p:pic>
      <p:pic>
        <p:nvPicPr>
          <p:cNvPr id="28" name="Picture 2" descr="C:\Users\Kentc\Pictures\Icons\Centro\SQLServer256_Fireworks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838516" y="979107"/>
            <a:ext cx="1057083" cy="1057083"/>
          </a:xfrm>
          <a:prstGeom prst="rect">
            <a:avLst/>
          </a:prstGeom>
          <a:noFill/>
        </p:spPr>
      </p:pic>
      <p:pic>
        <p:nvPicPr>
          <p:cNvPr id="29" name="Grafik 45" descr="SBS08ServerIconTransparent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266305" y="972876"/>
            <a:ext cx="916441" cy="1073366"/>
          </a:xfrm>
          <a:prstGeom prst="rect">
            <a:avLst/>
          </a:prstGeom>
        </p:spPr>
      </p:pic>
      <p:pic>
        <p:nvPicPr>
          <p:cNvPr id="30" name="Grafik 47" descr="SBS08ServerIconTransparent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38297" y="959021"/>
            <a:ext cx="916441" cy="1073366"/>
          </a:xfrm>
          <a:prstGeom prst="rect">
            <a:avLst/>
          </a:prstGeom>
        </p:spPr>
      </p:pic>
      <p:pic>
        <p:nvPicPr>
          <p:cNvPr id="31" name="Picture 2" descr="C:\Program Files\Microsoft Resource DVD Artwork\DVD_ART\Artwork_Imagery\Shapes and Graphics\Arrows - arrow\Straight\arrow horiz.pn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0" y="2214554"/>
            <a:ext cx="8952615" cy="4583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500034" y="1714488"/>
            <a:ext cx="8186766" cy="4572032"/>
          </a:xfrm>
        </p:spPr>
        <p:txBody>
          <a:bodyPr/>
          <a:lstStyle/>
          <a:p>
            <a:r>
              <a:rPr lang="sl-SI" dirty="0" smtClean="0"/>
              <a:t>Oddaljen dostop do Exchange strežnika</a:t>
            </a:r>
          </a:p>
          <a:p>
            <a:pPr lvl="1"/>
            <a:r>
              <a:rPr lang="sl-SI" dirty="0" smtClean="0"/>
              <a:t>Outlook </a:t>
            </a:r>
            <a:r>
              <a:rPr lang="sl-SI" dirty="0" err="1" smtClean="0"/>
              <a:t>Web</a:t>
            </a:r>
            <a:r>
              <a:rPr lang="sl-SI" dirty="0" smtClean="0"/>
              <a:t> Access</a:t>
            </a:r>
          </a:p>
          <a:p>
            <a:pPr lvl="2"/>
            <a:r>
              <a:rPr lang="sl-SI" dirty="0" err="1"/>
              <a:t>p</a:t>
            </a:r>
            <a:r>
              <a:rPr lang="sl-SI" dirty="0" err="1" smtClean="0"/>
              <a:t>ushmail</a:t>
            </a:r>
            <a:endParaRPr lang="sl-SI" dirty="0" smtClean="0"/>
          </a:p>
          <a:p>
            <a:pPr lvl="1"/>
            <a:r>
              <a:rPr lang="sl-SI" dirty="0" smtClean="0"/>
              <a:t>Outlook </a:t>
            </a:r>
            <a:r>
              <a:rPr lang="sl-SI" dirty="0" err="1" smtClean="0"/>
              <a:t>Anywhere</a:t>
            </a:r>
            <a:r>
              <a:rPr lang="sl-SI" dirty="0" smtClean="0"/>
              <a:t> (HTTP </a:t>
            </a:r>
            <a:r>
              <a:rPr lang="sl-SI" dirty="0" err="1" smtClean="0"/>
              <a:t>over</a:t>
            </a:r>
            <a:r>
              <a:rPr lang="sl-SI" dirty="0" smtClean="0"/>
              <a:t> SSL)</a:t>
            </a:r>
          </a:p>
          <a:p>
            <a:pPr lvl="1"/>
            <a:r>
              <a:rPr lang="sl-SI" dirty="0" smtClean="0"/>
              <a:t>Mobilne naprave</a:t>
            </a:r>
          </a:p>
          <a:p>
            <a:pPr lvl="1"/>
            <a:endParaRPr lang="sl-SI" dirty="0"/>
          </a:p>
          <a:p>
            <a:r>
              <a:rPr lang="sl-SI" dirty="0" smtClean="0"/>
              <a:t>Demo</a:t>
            </a:r>
          </a:p>
          <a:p>
            <a:pPr lvl="1"/>
            <a:r>
              <a:rPr lang="sl-SI" dirty="0" smtClean="0"/>
              <a:t>OWA</a:t>
            </a:r>
          </a:p>
          <a:p>
            <a:pPr lvl="1"/>
            <a:r>
              <a:rPr lang="sl-SI" dirty="0" smtClean="0"/>
              <a:t>Outlook </a:t>
            </a:r>
            <a:r>
              <a:rPr lang="sl-SI" dirty="0" err="1" smtClean="0"/>
              <a:t>Anywhere</a:t>
            </a:r>
            <a:endParaRPr lang="sl-SI" dirty="0" smtClean="0"/>
          </a:p>
          <a:p>
            <a:pPr lvl="1"/>
            <a:r>
              <a:rPr lang="sl-SI" dirty="0"/>
              <a:t>Politika uporabe mobilnih naprav</a:t>
            </a:r>
          </a:p>
          <a:p>
            <a:pPr lvl="1"/>
            <a:r>
              <a:rPr lang="sl-SI" dirty="0" smtClean="0"/>
              <a:t>Brisanje mobilne naprave na daljavo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 smtClean="0"/>
              <a:t>Exchange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500034" y="1714488"/>
            <a:ext cx="8186766" cy="4572032"/>
          </a:xfrm>
        </p:spPr>
        <p:txBody>
          <a:bodyPr/>
          <a:lstStyle/>
          <a:p>
            <a:r>
              <a:rPr lang="sl-SI" dirty="0" smtClean="0"/>
              <a:t>SSL certifikati</a:t>
            </a:r>
          </a:p>
          <a:p>
            <a:pPr lvl="1"/>
            <a:r>
              <a:rPr lang="sl-SI" dirty="0" smtClean="0"/>
              <a:t>Izdani znotraj podjetja</a:t>
            </a:r>
          </a:p>
          <a:p>
            <a:pPr lvl="1"/>
            <a:r>
              <a:rPr lang="sl-SI" dirty="0" smtClean="0"/>
              <a:t>Kupljeni od komercialnih CA agencij</a:t>
            </a:r>
          </a:p>
          <a:p>
            <a:pPr lvl="1"/>
            <a:endParaRPr lang="sl-SI" dirty="0" smtClean="0"/>
          </a:p>
          <a:p>
            <a:pPr lvl="1"/>
            <a:r>
              <a:rPr lang="sl-SI" dirty="0" err="1" smtClean="0"/>
              <a:t>CertificateInstaller.exe</a:t>
            </a:r>
            <a:endParaRPr lang="sl-SI" dirty="0"/>
          </a:p>
          <a:p>
            <a:pPr>
              <a:buNone/>
            </a:pPr>
            <a:endParaRPr lang="sl-SI" dirty="0" smtClean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sz="1400" smtClean="0">
                <a:latin typeface="Courier New" pitchFamily="49" charset="0"/>
                <a:cs typeface="Courier New" pitchFamily="49" charset="0"/>
              </a:rPr>
              <a:t>%ProgramFiles</a:t>
            </a:r>
            <a:r>
              <a:rPr sz="1400">
                <a:latin typeface="Courier New" pitchFamily="49" charset="0"/>
                <a:cs typeface="Courier New" pitchFamily="49" charset="0"/>
              </a:rPr>
              <a:t>%\Windows Essential Business </a:t>
            </a:r>
            <a:r>
              <a:rPr sz="1400" smtClean="0">
                <a:latin typeface="Courier New" pitchFamily="49" charset="0"/>
                <a:cs typeface="Courier New" pitchFamily="49" charset="0"/>
              </a:rPr>
              <a:t>Server\Data\RWW</a:t>
            </a:r>
            <a:r>
              <a:rPr lang="sl-SI" sz="140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sz="1400" smtClean="0">
                <a:latin typeface="Courier New" pitchFamily="49" charset="0"/>
                <a:cs typeface="Courier New" pitchFamily="49" charset="0"/>
              </a:rPr>
              <a:t>Cert Package</a:t>
            </a:r>
            <a:endParaRPr lang="sl-SI" sz="1400" dirty="0" smtClean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endParaRPr lang="sl-SI" dirty="0"/>
          </a:p>
          <a:p>
            <a:r>
              <a:rPr lang="sl-SI" dirty="0" smtClean="0"/>
              <a:t>Demo</a:t>
            </a:r>
          </a:p>
          <a:p>
            <a:pPr lvl="1"/>
            <a:r>
              <a:rPr lang="sl-SI" dirty="0" smtClean="0"/>
              <a:t>Nastavitev certifikata na TMG “</a:t>
            </a:r>
            <a:r>
              <a:rPr lang="sl-SI" dirty="0" err="1" smtClean="0"/>
              <a:t>listnerju</a:t>
            </a:r>
            <a:r>
              <a:rPr lang="sl-SI" dirty="0" smtClean="0"/>
              <a:t>”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 smtClean="0"/>
              <a:t>Exchange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500034" y="1714488"/>
            <a:ext cx="8186766" cy="4572032"/>
          </a:xfrm>
        </p:spPr>
        <p:txBody>
          <a:bodyPr/>
          <a:lstStyle/>
          <a:p>
            <a:r>
              <a:rPr lang="sl-SI" dirty="0" err="1" smtClean="0"/>
              <a:t>Remote</a:t>
            </a:r>
            <a:r>
              <a:rPr lang="sl-SI" dirty="0" smtClean="0"/>
              <a:t> </a:t>
            </a:r>
            <a:r>
              <a:rPr lang="sl-SI" dirty="0" err="1" smtClean="0"/>
              <a:t>Web</a:t>
            </a:r>
            <a:r>
              <a:rPr lang="sl-SI" dirty="0" smtClean="0"/>
              <a:t> </a:t>
            </a:r>
            <a:r>
              <a:rPr lang="sl-SI" dirty="0" err="1" smtClean="0"/>
              <a:t>Workplace</a:t>
            </a:r>
            <a:endParaRPr lang="sl-SI" dirty="0" smtClean="0"/>
          </a:p>
          <a:p>
            <a:pPr lvl="1"/>
            <a:r>
              <a:rPr lang="sl-SI" dirty="0" smtClean="0"/>
              <a:t>Demo</a:t>
            </a:r>
          </a:p>
          <a:p>
            <a:pPr lvl="2"/>
            <a:r>
              <a:rPr lang="sl-SI" dirty="0" err="1" smtClean="0"/>
              <a:t>web.krneki.net/remote</a:t>
            </a:r>
            <a:endParaRPr lang="sl-SI" dirty="0" smtClean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 smtClean="0"/>
              <a:t>Oddaljene povezave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500034" y="1714488"/>
            <a:ext cx="8186766" cy="4572032"/>
          </a:xfrm>
        </p:spPr>
        <p:txBody>
          <a:bodyPr/>
          <a:lstStyle/>
          <a:p>
            <a:r>
              <a:rPr lang="sl-SI" dirty="0" smtClean="0"/>
              <a:t>Demo</a:t>
            </a:r>
          </a:p>
          <a:p>
            <a:pPr lvl="1"/>
            <a:r>
              <a:rPr lang="sl-SI" dirty="0" smtClean="0"/>
              <a:t>Demo </a:t>
            </a:r>
            <a:r>
              <a:rPr lang="sl-SI" dirty="0" err="1" smtClean="0"/>
              <a:t>skeniranje</a:t>
            </a:r>
            <a:r>
              <a:rPr lang="sl-SI" dirty="0" smtClean="0"/>
              <a:t> spletnega prometa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 smtClean="0"/>
              <a:t>TMG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500034" y="1714488"/>
            <a:ext cx="8186766" cy="4572032"/>
          </a:xfrm>
        </p:spPr>
        <p:txBody>
          <a:bodyPr/>
          <a:lstStyle/>
          <a:p>
            <a:r>
              <a:rPr lang="sl-SI" dirty="0" smtClean="0"/>
              <a:t>Windows Server </a:t>
            </a:r>
            <a:r>
              <a:rPr lang="sl-SI" dirty="0" err="1" smtClean="0"/>
              <a:t>Backup</a:t>
            </a:r>
            <a:r>
              <a:rPr lang="sl-SI" dirty="0" smtClean="0"/>
              <a:t> (“</a:t>
            </a:r>
            <a:r>
              <a:rPr lang="sl-SI" dirty="0" err="1" smtClean="0"/>
              <a:t>Ntbackup</a:t>
            </a:r>
            <a:r>
              <a:rPr lang="sl-SI" dirty="0" smtClean="0"/>
              <a:t>”)</a:t>
            </a:r>
          </a:p>
          <a:p>
            <a:pPr lvl="1"/>
            <a:r>
              <a:rPr lang="sl-SI" dirty="0" smtClean="0"/>
              <a:t>Ne zna kopirati Exchange strežnika!</a:t>
            </a:r>
          </a:p>
          <a:p>
            <a:pPr lvl="2"/>
            <a:r>
              <a:rPr lang="sl-SI" dirty="0" smtClean="0"/>
              <a:t>Naj bi prišla različica ki bo znala</a:t>
            </a:r>
          </a:p>
          <a:p>
            <a:pPr lvl="1"/>
            <a:r>
              <a:rPr lang="sl-SI" dirty="0" smtClean="0"/>
              <a:t>Microsoft </a:t>
            </a:r>
            <a:r>
              <a:rPr lang="sl-SI" dirty="0" err="1" smtClean="0"/>
              <a:t>Data</a:t>
            </a:r>
            <a:r>
              <a:rPr lang="sl-SI" dirty="0" smtClean="0"/>
              <a:t> </a:t>
            </a:r>
            <a:r>
              <a:rPr lang="sl-SI" dirty="0" err="1" smtClean="0"/>
              <a:t>Protection</a:t>
            </a:r>
            <a:endParaRPr lang="sl-SI" dirty="0" smtClean="0"/>
          </a:p>
          <a:p>
            <a:pPr lvl="1"/>
            <a:endParaRPr lang="sl-SI" dirty="0" smtClean="0"/>
          </a:p>
          <a:p>
            <a:r>
              <a:rPr lang="sl-SI" dirty="0" smtClean="0"/>
              <a:t>“</a:t>
            </a:r>
            <a:r>
              <a:rPr lang="sl-SI" dirty="0" err="1" smtClean="0"/>
              <a:t>Imageing</a:t>
            </a:r>
            <a:r>
              <a:rPr lang="sl-SI" dirty="0" smtClean="0"/>
              <a:t>” ni primeren!</a:t>
            </a:r>
          </a:p>
          <a:p>
            <a:pPr lvl="1"/>
            <a:endParaRPr lang="sl-SI" dirty="0"/>
          </a:p>
          <a:p>
            <a:r>
              <a:rPr lang="sl-SI" dirty="0" smtClean="0"/>
              <a:t>Planiranje </a:t>
            </a:r>
            <a:r>
              <a:rPr lang="sl-SI" dirty="0" err="1" smtClean="0"/>
              <a:t>backup</a:t>
            </a:r>
            <a:r>
              <a:rPr lang="sl-SI" dirty="0" smtClean="0"/>
              <a:t> procedure</a:t>
            </a:r>
          </a:p>
          <a:p>
            <a:pPr lvl="1"/>
            <a:r>
              <a:rPr lang="sl-SI" dirty="0" smtClean="0"/>
              <a:t>Redno testiranje kopij!</a:t>
            </a:r>
          </a:p>
          <a:p>
            <a:pPr lvl="2"/>
            <a:r>
              <a:rPr lang="sl-SI" dirty="0" smtClean="0"/>
              <a:t>Testi lahko pokažejo težave s trakovi</a:t>
            </a:r>
          </a:p>
          <a:p>
            <a:pPr lvl="2"/>
            <a:r>
              <a:rPr lang="sl-SI" dirty="0" smtClean="0"/>
              <a:t>Testi lahko pokažejo težave s postopki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 err="1" smtClean="0"/>
              <a:t>Backup</a:t>
            </a:r>
            <a:r>
              <a:rPr lang="sl-SI" dirty="0" smtClean="0"/>
              <a:t>/</a:t>
            </a:r>
            <a:r>
              <a:rPr lang="sl-SI" dirty="0" err="1" smtClean="0"/>
              <a:t>Restore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500034" y="1714488"/>
            <a:ext cx="8186766" cy="4572032"/>
          </a:xfrm>
        </p:spPr>
        <p:txBody>
          <a:bodyPr/>
          <a:lstStyle/>
          <a:p>
            <a:r>
              <a:rPr lang="sl-SI" dirty="0" smtClean="0"/>
              <a:t>Kje na pogonu se nahajajo pomembne datoteke</a:t>
            </a:r>
          </a:p>
          <a:p>
            <a:pPr lvl="1"/>
            <a:r>
              <a:rPr lang="sl-SI" dirty="0" smtClean="0"/>
              <a:t>Ko niso uporabljene privzete nastavitve</a:t>
            </a:r>
          </a:p>
          <a:p>
            <a:pPr lvl="1"/>
            <a:r>
              <a:rPr lang="sl-SI" dirty="0" smtClean="0"/>
              <a:t>Datotečni strežnik</a:t>
            </a:r>
          </a:p>
          <a:p>
            <a:pPr lvl="1"/>
            <a:endParaRPr lang="sl-SI" dirty="0"/>
          </a:p>
          <a:p>
            <a:pPr lvl="1"/>
            <a:r>
              <a:rPr lang="sl-SI" dirty="0" smtClean="0"/>
              <a:t>Aktivni imenik</a:t>
            </a:r>
          </a:p>
          <a:p>
            <a:pPr lvl="1"/>
            <a:r>
              <a:rPr lang="sl-SI" dirty="0" smtClean="0"/>
              <a:t>Exchange 2007 </a:t>
            </a:r>
            <a:r>
              <a:rPr lang="sl-SI" dirty="0"/>
              <a:t>(</a:t>
            </a:r>
            <a:r>
              <a:rPr lang="sl-SI" dirty="0" err="1"/>
              <a:t>setup</a:t>
            </a:r>
            <a:r>
              <a:rPr lang="sl-SI" dirty="0"/>
              <a:t> /</a:t>
            </a:r>
            <a:r>
              <a:rPr lang="sl-SI" dirty="0" smtClean="0"/>
              <a:t>mode:</a:t>
            </a:r>
            <a:r>
              <a:rPr lang="sl-SI" dirty="0" err="1" smtClean="0"/>
              <a:t>RecoverServer</a:t>
            </a:r>
            <a:r>
              <a:rPr lang="sl-SI" dirty="0" smtClean="0"/>
              <a:t>; </a:t>
            </a:r>
            <a:r>
              <a:rPr lang="sl-SI" dirty="0" err="1" smtClean="0"/>
              <a:t>ExportEdgeConfig.ps1</a:t>
            </a:r>
            <a:r>
              <a:rPr lang="sl-SI" dirty="0" smtClean="0"/>
              <a:t>)</a:t>
            </a:r>
          </a:p>
          <a:p>
            <a:pPr lvl="1"/>
            <a:r>
              <a:rPr lang="sl-SI" dirty="0" err="1" smtClean="0"/>
              <a:t>System</a:t>
            </a:r>
            <a:r>
              <a:rPr lang="sl-SI" dirty="0" smtClean="0"/>
              <a:t> Center Essentials</a:t>
            </a:r>
          </a:p>
          <a:p>
            <a:pPr lvl="1"/>
            <a:r>
              <a:rPr lang="sl-SI" dirty="0" err="1" smtClean="0"/>
              <a:t>ForeFront</a:t>
            </a:r>
            <a:r>
              <a:rPr lang="sl-SI" dirty="0" smtClean="0"/>
              <a:t> TMG</a:t>
            </a:r>
          </a:p>
          <a:p>
            <a:pPr lvl="1"/>
            <a:r>
              <a:rPr lang="sl-SI" dirty="0" smtClean="0"/>
              <a:t>SQL Server (za TMG in SCM)</a:t>
            </a:r>
          </a:p>
          <a:p>
            <a:pPr lvl="1"/>
            <a:endParaRPr lang="sl-SI" dirty="0"/>
          </a:p>
          <a:p>
            <a:r>
              <a:rPr lang="sl-SI" dirty="0" smtClean="0"/>
              <a:t>Exchange </a:t>
            </a:r>
            <a:r>
              <a:rPr lang="sl-SI" dirty="0" err="1" smtClean="0"/>
              <a:t>database</a:t>
            </a:r>
            <a:r>
              <a:rPr lang="sl-SI" dirty="0" smtClean="0"/>
              <a:t> </a:t>
            </a:r>
            <a:r>
              <a:rPr lang="sl-SI" smtClean="0"/>
              <a:t>portability</a:t>
            </a:r>
            <a:endParaRPr lang="sl-SI" dirty="0" smtClean="0"/>
          </a:p>
          <a:p>
            <a:pPr lvl="1"/>
            <a:endParaRPr lang="sl-SI" dirty="0" smtClean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 err="1" smtClean="0"/>
              <a:t>Backup</a:t>
            </a:r>
            <a:r>
              <a:rPr lang="sl-SI" dirty="0" smtClean="0"/>
              <a:t>/</a:t>
            </a:r>
            <a:r>
              <a:rPr lang="sl-SI" dirty="0" err="1" smtClean="0"/>
              <a:t>Restore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500034" y="1714488"/>
            <a:ext cx="8186766" cy="4572032"/>
          </a:xfrm>
        </p:spPr>
        <p:txBody>
          <a:bodyPr>
            <a:normAutofit fontScale="92500" lnSpcReduction="10000"/>
          </a:bodyPr>
          <a:lstStyle/>
          <a:p>
            <a:r>
              <a:rPr lang="sl-SI" dirty="0" smtClean="0"/>
              <a:t>Menjava aktivnega imenika</a:t>
            </a:r>
          </a:p>
          <a:p>
            <a:pPr lvl="1"/>
            <a:r>
              <a:rPr lang="sl-SI" dirty="0" smtClean="0"/>
              <a:t>Poskrbimo, da je na voljo vsaj en aktivni imenik</a:t>
            </a:r>
          </a:p>
          <a:p>
            <a:pPr lvl="1"/>
            <a:r>
              <a:rPr lang="sl-SI" dirty="0" smtClean="0"/>
              <a:t>Poskrbimo, da je na voljo vsaj en DNS strežnik</a:t>
            </a:r>
          </a:p>
          <a:p>
            <a:pPr lvl="1"/>
            <a:r>
              <a:rPr lang="sl-SI" dirty="0" smtClean="0"/>
              <a:t>V okolju imamo nameščena 2 aktivna imenika</a:t>
            </a:r>
          </a:p>
          <a:p>
            <a:pPr lvl="1"/>
            <a:endParaRPr lang="sl-SI" dirty="0"/>
          </a:p>
          <a:p>
            <a:r>
              <a:rPr lang="sl-SI" dirty="0" smtClean="0"/>
              <a:t>“</a:t>
            </a:r>
            <a:r>
              <a:rPr lang="sl-SI" dirty="0" err="1" smtClean="0"/>
              <a:t>System</a:t>
            </a:r>
            <a:r>
              <a:rPr lang="sl-SI" dirty="0" smtClean="0"/>
              <a:t> </a:t>
            </a:r>
            <a:r>
              <a:rPr lang="sl-SI" dirty="0" err="1" smtClean="0"/>
              <a:t>state</a:t>
            </a:r>
            <a:r>
              <a:rPr lang="sl-SI" dirty="0" smtClean="0"/>
              <a:t> </a:t>
            </a:r>
            <a:r>
              <a:rPr lang="sl-SI" dirty="0" err="1" smtClean="0"/>
              <a:t>backup</a:t>
            </a:r>
            <a:r>
              <a:rPr lang="sl-SI" dirty="0" smtClean="0"/>
              <a:t>” domenskega </a:t>
            </a:r>
            <a:r>
              <a:rPr lang="sl-SI" dirty="0" err="1" smtClean="0"/>
              <a:t>kontrolerja</a:t>
            </a:r>
            <a:endParaRPr lang="sl-SI" dirty="0" smtClean="0"/>
          </a:p>
          <a:p>
            <a:pPr lvl="1"/>
            <a:endParaRPr lang="sl-SI" dirty="0" smtClean="0"/>
          </a:p>
          <a:p>
            <a:r>
              <a:rPr lang="sl-SI" dirty="0"/>
              <a:t>Na novo strojno opremo namestimo EBS</a:t>
            </a:r>
          </a:p>
          <a:p>
            <a:pPr lvl="1"/>
            <a:r>
              <a:rPr lang="sl-SI" dirty="0"/>
              <a:t>Aktivni imenik bo zaznal da gre za ponovno namestitev</a:t>
            </a:r>
          </a:p>
          <a:p>
            <a:pPr lvl="2"/>
            <a:r>
              <a:rPr lang="sl-SI" dirty="0"/>
              <a:t>Strežnik preimenuje ter mu da originalni IP naslov</a:t>
            </a:r>
          </a:p>
          <a:p>
            <a:pPr lvl="1"/>
            <a:r>
              <a:rPr lang="sl-SI" dirty="0"/>
              <a:t>Podatke moramo obnoviti “ročno”</a:t>
            </a:r>
          </a:p>
          <a:p>
            <a:pPr lvl="1"/>
            <a:endParaRPr lang="sl-SI" dirty="0"/>
          </a:p>
          <a:p>
            <a:r>
              <a:rPr lang="sl-SI" dirty="0"/>
              <a:t>Poti do podatkov lahko najdemo v registrih ali v SQL strežniku</a:t>
            </a:r>
          </a:p>
          <a:p>
            <a:pPr lvl="1"/>
            <a:endParaRPr lang="sl-SI" dirty="0" smtClean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 err="1" smtClean="0"/>
              <a:t>Backup</a:t>
            </a:r>
            <a:r>
              <a:rPr lang="sl-SI" dirty="0" smtClean="0"/>
              <a:t>/</a:t>
            </a:r>
            <a:r>
              <a:rPr lang="sl-SI" dirty="0" err="1" smtClean="0"/>
              <a:t>Restore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500034" y="1714488"/>
            <a:ext cx="8186766" cy="4572032"/>
          </a:xfrm>
        </p:spPr>
        <p:txBody>
          <a:bodyPr>
            <a:normAutofit/>
          </a:bodyPr>
          <a:lstStyle/>
          <a:p>
            <a:r>
              <a:rPr lang="sl-SI" dirty="0" smtClean="0"/>
              <a:t>V “</a:t>
            </a:r>
            <a:r>
              <a:rPr lang="sl-SI" dirty="0" err="1" smtClean="0"/>
              <a:t>System</a:t>
            </a:r>
            <a:r>
              <a:rPr lang="sl-SI" dirty="0" smtClean="0"/>
              <a:t> </a:t>
            </a:r>
            <a:r>
              <a:rPr lang="sl-SI" dirty="0" err="1" smtClean="0"/>
              <a:t>State</a:t>
            </a:r>
            <a:r>
              <a:rPr lang="sl-SI" dirty="0" smtClean="0"/>
              <a:t>” je vključeno</a:t>
            </a:r>
          </a:p>
          <a:p>
            <a:pPr lvl="1"/>
            <a:r>
              <a:rPr lang="sl-SI" dirty="0" smtClean="0"/>
              <a:t>Register</a:t>
            </a:r>
          </a:p>
          <a:p>
            <a:pPr lvl="1"/>
            <a:r>
              <a:rPr lang="sl-SI" dirty="0" smtClean="0"/>
              <a:t>COM+ objekti</a:t>
            </a:r>
          </a:p>
          <a:p>
            <a:pPr lvl="1"/>
            <a:r>
              <a:rPr lang="sl-SI" dirty="0" err="1" smtClean="0"/>
              <a:t>Boot</a:t>
            </a:r>
            <a:r>
              <a:rPr lang="sl-SI" dirty="0" smtClean="0"/>
              <a:t> datoteke</a:t>
            </a:r>
          </a:p>
          <a:p>
            <a:pPr lvl="1"/>
            <a:r>
              <a:rPr lang="sl-SI" dirty="0" smtClean="0"/>
              <a:t>CA </a:t>
            </a:r>
            <a:r>
              <a:rPr lang="sl-SI" dirty="0" err="1" smtClean="0"/>
              <a:t>server</a:t>
            </a:r>
            <a:endParaRPr lang="sl-SI" dirty="0" smtClean="0"/>
          </a:p>
          <a:p>
            <a:pPr lvl="1"/>
            <a:r>
              <a:rPr lang="sl-SI" dirty="0" err="1" smtClean="0"/>
              <a:t>Active</a:t>
            </a:r>
            <a:r>
              <a:rPr lang="sl-SI" dirty="0" smtClean="0"/>
              <a:t> </a:t>
            </a:r>
            <a:r>
              <a:rPr lang="sl-SI" dirty="0" err="1" smtClean="0"/>
              <a:t>Directory</a:t>
            </a:r>
            <a:r>
              <a:rPr lang="sl-SI" dirty="0" smtClean="0"/>
              <a:t> </a:t>
            </a:r>
            <a:r>
              <a:rPr lang="sl-SI" dirty="0" err="1" smtClean="0"/>
              <a:t>Domain</a:t>
            </a:r>
            <a:r>
              <a:rPr lang="sl-SI" dirty="0" smtClean="0"/>
              <a:t> </a:t>
            </a:r>
            <a:r>
              <a:rPr lang="sl-SI" dirty="0" err="1" smtClean="0"/>
              <a:t>Services</a:t>
            </a:r>
            <a:endParaRPr lang="sl-SI" dirty="0" smtClean="0"/>
          </a:p>
          <a:p>
            <a:pPr lvl="1"/>
            <a:r>
              <a:rPr lang="sl-SI" dirty="0" smtClean="0"/>
              <a:t>SYSVOL mapa</a:t>
            </a:r>
          </a:p>
          <a:p>
            <a:pPr lvl="1"/>
            <a:r>
              <a:rPr lang="sl-SI" dirty="0" smtClean="0"/>
              <a:t>IIS </a:t>
            </a:r>
            <a:r>
              <a:rPr lang="sl-SI" dirty="0" err="1" smtClean="0"/>
              <a:t>metabaza</a:t>
            </a:r>
            <a:endParaRPr lang="sl-SI" dirty="0" smtClean="0"/>
          </a:p>
          <a:p>
            <a:pPr lvl="1"/>
            <a:r>
              <a:rPr lang="sl-SI" dirty="0" smtClean="0"/>
              <a:t>Datoteke pod WFP (Windows File </a:t>
            </a:r>
            <a:r>
              <a:rPr lang="sl-SI" dirty="0" err="1" smtClean="0"/>
              <a:t>Protection</a:t>
            </a:r>
            <a:r>
              <a:rPr lang="sl-SI" dirty="0" smtClean="0"/>
              <a:t>)</a:t>
            </a:r>
            <a:endParaRPr lang="sl-SI" dirty="0"/>
          </a:p>
          <a:p>
            <a:pPr lvl="1"/>
            <a:endParaRPr lang="sl-SI" dirty="0" smtClean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 err="1" smtClean="0"/>
              <a:t>Backup</a:t>
            </a:r>
            <a:r>
              <a:rPr lang="sl-SI" dirty="0" smtClean="0"/>
              <a:t>/</a:t>
            </a:r>
            <a:r>
              <a:rPr lang="sl-SI" dirty="0" err="1" smtClean="0"/>
              <a:t>Restore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71670" y="2214554"/>
            <a:ext cx="45005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3600" b="1" dirty="0" smtClean="0"/>
              <a:t>Q&amp;A</a:t>
            </a:r>
            <a:endParaRPr lang="en-US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Content Placeholder 12" descr="Diary.pn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075577" y="5113092"/>
            <a:ext cx="1953479" cy="1420712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629" y="232475"/>
            <a:ext cx="7773988" cy="796413"/>
          </a:xfrm>
        </p:spPr>
        <p:txBody>
          <a:bodyPr>
            <a:normAutofit fontScale="90000"/>
          </a:bodyPr>
          <a:lstStyle/>
          <a:p>
            <a:pPr lvl="2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sl-SI" dirty="0" smtClean="0"/>
              <a:t>Srednje velika podjetja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pic>
        <p:nvPicPr>
          <p:cNvPr id="11" name="Picture 10" descr="User_0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9418" y="2341300"/>
            <a:ext cx="1146874" cy="2606532"/>
          </a:xfrm>
          <a:prstGeom prst="rect">
            <a:avLst/>
          </a:prstGeom>
        </p:spPr>
      </p:pic>
      <p:pic>
        <p:nvPicPr>
          <p:cNvPr id="9" name="Picture 8" descr="Users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24955" y="2448729"/>
            <a:ext cx="2136952" cy="2606040"/>
          </a:xfrm>
          <a:prstGeom prst="rect">
            <a:avLst/>
          </a:prstGeom>
        </p:spPr>
      </p:pic>
      <p:graphicFrame>
        <p:nvGraphicFramePr>
          <p:cNvPr id="8" name="Diagram 7"/>
          <p:cNvGraphicFramePr/>
          <p:nvPr/>
        </p:nvGraphicFramePr>
        <p:xfrm>
          <a:off x="885936" y="1552353"/>
          <a:ext cx="6067757" cy="43194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pic>
        <p:nvPicPr>
          <p:cNvPr id="14" name="Picture 13" descr="QuestionMark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312948" y="4605252"/>
            <a:ext cx="935897" cy="1116070"/>
          </a:xfrm>
          <a:prstGeom prst="rect">
            <a:avLst/>
          </a:prstGeom>
        </p:spPr>
      </p:pic>
      <p:pic>
        <p:nvPicPr>
          <p:cNvPr id="15" name="Picture 14" descr="Volume.pn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8107961" y="3956857"/>
            <a:ext cx="411534" cy="332511"/>
          </a:xfrm>
          <a:prstGeom prst="rect">
            <a:avLst/>
          </a:prstGeom>
        </p:spPr>
      </p:pic>
      <p:pic>
        <p:nvPicPr>
          <p:cNvPr id="19" name="Picture 18" descr="Volume.pn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7445713" y="3144981"/>
            <a:ext cx="411534" cy="332511"/>
          </a:xfrm>
          <a:prstGeom prst="rect">
            <a:avLst/>
          </a:prstGeom>
        </p:spPr>
      </p:pic>
      <p:pic>
        <p:nvPicPr>
          <p:cNvPr id="20" name="Picture 19" descr="Volume.pn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6730819" y="3793374"/>
            <a:ext cx="411534" cy="332511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677432" y="1000108"/>
            <a:ext cx="7906133" cy="4127857"/>
            <a:chOff x="1572783" y="2324100"/>
            <a:chExt cx="6775046" cy="3537307"/>
          </a:xfrm>
        </p:grpSpPr>
        <p:pic>
          <p:nvPicPr>
            <p:cNvPr id="10" name="Picture 31" descr="Win-EssnBizSrvr08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759039" y="4876800"/>
              <a:ext cx="6007008" cy="984607"/>
            </a:xfrm>
            <a:prstGeom prst="rect">
              <a:avLst/>
            </a:prstGeom>
          </p:spPr>
        </p:pic>
        <p:grpSp>
          <p:nvGrpSpPr>
            <p:cNvPr id="11" name="Group 27"/>
            <p:cNvGrpSpPr/>
            <p:nvPr/>
          </p:nvGrpSpPr>
          <p:grpSpPr>
            <a:xfrm>
              <a:off x="1572784" y="2324100"/>
              <a:ext cx="6775047" cy="2149872"/>
              <a:chOff x="4258833" y="2990850"/>
              <a:chExt cx="4313667" cy="1368822"/>
            </a:xfrm>
          </p:grpSpPr>
          <p:pic>
            <p:nvPicPr>
              <p:cNvPr id="12" name="Picture 1" descr="C:\Users\Kentc\Pictures\Icons\Centro\C10GettingStartedInstallMgmt_256.pn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4258833" y="3196583"/>
                <a:ext cx="1163089" cy="1163089"/>
              </a:xfrm>
              <a:prstGeom prst="rect">
                <a:avLst/>
              </a:prstGeom>
              <a:noFill/>
            </p:spPr>
          </p:pic>
          <p:pic>
            <p:nvPicPr>
              <p:cNvPr id="13" name="Picture 2" descr="C:\Users\Kentc\Pictures\Icons\Centro\SQLServer256_Fireworks.png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7265804" y="3196583"/>
                <a:ext cx="1163089" cy="1163089"/>
              </a:xfrm>
              <a:prstGeom prst="rect">
                <a:avLst/>
              </a:prstGeom>
              <a:noFill/>
            </p:spPr>
          </p:pic>
          <p:pic>
            <p:nvPicPr>
              <p:cNvPr id="14" name="Picture 7" descr="C:\Users\Kentc\Pictures\Icons\Centro\C10GettingStartedInstallEdge_256.png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6392433" y="3196583"/>
                <a:ext cx="1163089" cy="1163089"/>
              </a:xfrm>
              <a:prstGeom prst="rect">
                <a:avLst/>
              </a:prstGeom>
              <a:noFill/>
            </p:spPr>
          </p:pic>
          <p:pic>
            <p:nvPicPr>
              <p:cNvPr id="15" name="Picture 6" descr="C:\Users\Kentc\Pictures\Icons\Centro\C10GettingStartedInstallMail_256.png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5360803" y="3201265"/>
                <a:ext cx="1149511" cy="1149511"/>
              </a:xfrm>
              <a:prstGeom prst="rect">
                <a:avLst/>
              </a:prstGeom>
              <a:noFill/>
            </p:spPr>
          </p:pic>
          <p:sp>
            <p:nvSpPr>
              <p:cNvPr id="16" name="TextBox 15"/>
              <p:cNvSpPr txBox="1"/>
              <p:nvPr/>
            </p:nvSpPr>
            <p:spPr>
              <a:xfrm>
                <a:off x="8096250" y="2990850"/>
                <a:ext cx="476250" cy="20151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US" dirty="0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 bwMode="auto">
          <a:xfrm>
            <a:off x="4220308" y="1096764"/>
            <a:ext cx="4220307" cy="2869807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182880" tIns="45720" rIns="18288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</a:endParaRPr>
          </a:p>
        </p:txBody>
      </p:sp>
      <p:sp>
        <p:nvSpPr>
          <p:cNvPr id="10" name="Rounded Rectangle 9"/>
          <p:cNvSpPr/>
          <p:nvPr/>
        </p:nvSpPr>
        <p:spPr bwMode="auto">
          <a:xfrm>
            <a:off x="548640" y="1096762"/>
            <a:ext cx="3235569" cy="2903060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182880" tIns="45720" rIns="18288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923687" y="1321842"/>
            <a:ext cx="261659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Windows Essential Business Server Premium Edition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844062" y="1364048"/>
            <a:ext cx="277133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Windows Essential Business Server Standard Edition</a:t>
            </a:r>
            <a:endParaRPr lang="en-US" dirty="0"/>
          </a:p>
        </p:txBody>
      </p:sp>
      <p:pic>
        <p:nvPicPr>
          <p:cNvPr id="14" name="Picture 7" descr="C:\Users\Kentc\Pictures\Icons\Centro\C10GettingStartedInstallEdge_25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41048" y="2568327"/>
            <a:ext cx="1120481" cy="1120481"/>
          </a:xfrm>
          <a:prstGeom prst="rect">
            <a:avLst/>
          </a:prstGeom>
          <a:noFill/>
        </p:spPr>
      </p:pic>
      <p:pic>
        <p:nvPicPr>
          <p:cNvPr id="15" name="Picture 6" descr="C:\Users\Kentc\Pictures\Icons\Centro\C10GettingStartedInstallMail_256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97695" y="2572512"/>
            <a:ext cx="1107400" cy="1107400"/>
          </a:xfrm>
          <a:prstGeom prst="rect">
            <a:avLst/>
          </a:prstGeom>
          <a:noFill/>
        </p:spPr>
      </p:pic>
      <p:pic>
        <p:nvPicPr>
          <p:cNvPr id="16" name="Picture 1" descr="C:\Users\Kentc\Pictures\Icons\Centro\C10GettingStartedInstallMgmt_256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6401" y="2568327"/>
            <a:ext cx="1120481" cy="1120481"/>
          </a:xfrm>
          <a:prstGeom prst="rect">
            <a:avLst/>
          </a:prstGeom>
          <a:noFill/>
        </p:spPr>
      </p:pic>
      <p:pic>
        <p:nvPicPr>
          <p:cNvPr id="17" name="Picture 1" descr="C:\Users\Kentc\Pictures\Icons\Centro\C10GettingStartedInstallMgmt_256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58833" y="2541278"/>
            <a:ext cx="1163089" cy="1163089"/>
          </a:xfrm>
          <a:prstGeom prst="rect">
            <a:avLst/>
          </a:prstGeom>
          <a:noFill/>
        </p:spPr>
      </p:pic>
      <p:pic>
        <p:nvPicPr>
          <p:cNvPr id="18" name="Picture 2" descr="C:\Users\Kentc\Pictures\Icons\Centro\SQLServer256_Fireworks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65804" y="2541278"/>
            <a:ext cx="1163089" cy="1163089"/>
          </a:xfrm>
          <a:prstGeom prst="rect">
            <a:avLst/>
          </a:prstGeom>
          <a:noFill/>
        </p:spPr>
      </p:pic>
      <p:pic>
        <p:nvPicPr>
          <p:cNvPr id="19" name="Picture 7" descr="C:\Users\Kentc\Pictures\Icons\Centro\C10GettingStartedInstallEdge_25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92433" y="2541278"/>
            <a:ext cx="1163089" cy="1163089"/>
          </a:xfrm>
          <a:prstGeom prst="rect">
            <a:avLst/>
          </a:prstGeom>
          <a:noFill/>
        </p:spPr>
      </p:pic>
      <p:pic>
        <p:nvPicPr>
          <p:cNvPr id="20" name="Picture 6" descr="C:\Users\Kentc\Pictures\Icons\Centro\C10GettingStartedInstallMail_256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0803" y="2545960"/>
            <a:ext cx="1149511" cy="1149511"/>
          </a:xfrm>
          <a:prstGeom prst="rect">
            <a:avLst/>
          </a:prstGeom>
          <a:noFill/>
        </p:spPr>
      </p:pic>
      <p:sp>
        <p:nvSpPr>
          <p:cNvPr id="21" name="Rounded Rectangle 9"/>
          <p:cNvSpPr/>
          <p:nvPr/>
        </p:nvSpPr>
        <p:spPr bwMode="auto">
          <a:xfrm>
            <a:off x="2410905" y="4493472"/>
            <a:ext cx="3674012" cy="553755"/>
          </a:xfrm>
          <a:prstGeom prst="roundRect">
            <a:avLst/>
          </a:prstGeom>
          <a:solidFill>
            <a:srgbClr val="FFFF99"/>
          </a:solidFill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182880" tIns="45720" rIns="18288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</a:endParaRPr>
          </a:p>
        </p:txBody>
      </p:sp>
      <p:sp>
        <p:nvSpPr>
          <p:cNvPr id="22" name="TextBox 11"/>
          <p:cNvSpPr txBox="1"/>
          <p:nvPr/>
        </p:nvSpPr>
        <p:spPr>
          <a:xfrm>
            <a:off x="2509379" y="4565088"/>
            <a:ext cx="35256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EBS Standard CAL</a:t>
            </a:r>
            <a:endParaRPr lang="en-US" dirty="0"/>
          </a:p>
        </p:txBody>
      </p:sp>
      <p:sp>
        <p:nvSpPr>
          <p:cNvPr id="23" name="Rounded Rectangle 9"/>
          <p:cNvSpPr/>
          <p:nvPr/>
        </p:nvSpPr>
        <p:spPr bwMode="auto">
          <a:xfrm>
            <a:off x="2397049" y="5161261"/>
            <a:ext cx="3704493" cy="553755"/>
          </a:xfrm>
          <a:prstGeom prst="roundRect">
            <a:avLst/>
          </a:prstGeom>
          <a:solidFill>
            <a:srgbClr val="FFFF99"/>
          </a:solidFill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182880" tIns="45720" rIns="18288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</a:endParaRPr>
          </a:p>
        </p:txBody>
      </p:sp>
      <p:sp>
        <p:nvSpPr>
          <p:cNvPr id="24" name="TextBox 11"/>
          <p:cNvSpPr txBox="1"/>
          <p:nvPr/>
        </p:nvSpPr>
        <p:spPr>
          <a:xfrm>
            <a:off x="2495525" y="5263356"/>
            <a:ext cx="34730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EBS Premium CAL</a:t>
            </a:r>
            <a:endParaRPr lang="en-US" dirty="0"/>
          </a:p>
        </p:txBody>
      </p:sp>
      <p:cxnSp>
        <p:nvCxnSpPr>
          <p:cNvPr id="25" name="Gewinkelte Verbindung 24"/>
          <p:cNvCxnSpPr>
            <a:stCxn id="21" idx="1"/>
            <a:endCxn id="10" idx="2"/>
          </p:cNvCxnSpPr>
          <p:nvPr/>
        </p:nvCxnSpPr>
        <p:spPr bwMode="auto">
          <a:xfrm rot="10800000">
            <a:off x="2166425" y="3999822"/>
            <a:ext cx="244480" cy="770528"/>
          </a:xfrm>
          <a:prstGeom prst="bentConnector2">
            <a:avLst/>
          </a:prstGeom>
          <a:gradFill rotWithShape="1">
            <a:gsLst>
              <a:gs pos="0">
                <a:srgbClr val="E4CD9A"/>
              </a:gs>
              <a:gs pos="100000">
                <a:srgbClr val="EEEFD7"/>
              </a:gs>
            </a:gsLst>
            <a:lin ang="2700000" scaled="1"/>
          </a:gra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>
            <a:outerShdw dist="35921" dir="2700000" algn="ctr" rotWithShape="0">
              <a:srgbClr val="AFAFAF"/>
            </a:outerShdw>
          </a:effectLst>
        </p:spPr>
      </p:cxnSp>
      <p:cxnSp>
        <p:nvCxnSpPr>
          <p:cNvPr id="26" name="Form 31"/>
          <p:cNvCxnSpPr>
            <a:stCxn id="23" idx="1"/>
            <a:endCxn id="10" idx="2"/>
          </p:cNvCxnSpPr>
          <p:nvPr/>
        </p:nvCxnSpPr>
        <p:spPr bwMode="auto">
          <a:xfrm rot="10800000">
            <a:off x="2166425" y="3999823"/>
            <a:ext cx="230624" cy="1438317"/>
          </a:xfrm>
          <a:prstGeom prst="bentConnector2">
            <a:avLst/>
          </a:prstGeom>
          <a:gradFill rotWithShape="1">
            <a:gsLst>
              <a:gs pos="0">
                <a:srgbClr val="E4CD9A"/>
              </a:gs>
              <a:gs pos="100000">
                <a:srgbClr val="EEEFD7"/>
              </a:gs>
            </a:gsLst>
            <a:lin ang="2700000" scaled="1"/>
          </a:gra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>
            <a:outerShdw dist="35921" dir="2700000" algn="ctr" rotWithShape="0">
              <a:srgbClr val="AFAFAF"/>
            </a:outerShdw>
          </a:effectLst>
        </p:spPr>
      </p:cxnSp>
      <p:cxnSp>
        <p:nvCxnSpPr>
          <p:cNvPr id="27" name="Form 33"/>
          <p:cNvCxnSpPr>
            <a:stCxn id="21" idx="3"/>
            <a:endCxn id="9" idx="2"/>
          </p:cNvCxnSpPr>
          <p:nvPr/>
        </p:nvCxnSpPr>
        <p:spPr bwMode="auto">
          <a:xfrm flipV="1">
            <a:off x="6084917" y="3966571"/>
            <a:ext cx="245545" cy="803779"/>
          </a:xfrm>
          <a:prstGeom prst="bentConnector2">
            <a:avLst/>
          </a:prstGeom>
          <a:gradFill rotWithShape="1">
            <a:gsLst>
              <a:gs pos="0">
                <a:srgbClr val="E4CD9A"/>
              </a:gs>
              <a:gs pos="100000">
                <a:srgbClr val="EEEFD7"/>
              </a:gs>
            </a:gsLst>
            <a:lin ang="2700000" scaled="1"/>
          </a:gra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>
            <a:outerShdw dist="35921" dir="2700000" algn="ctr" rotWithShape="0">
              <a:srgbClr val="AFAFAF"/>
            </a:outerShdw>
          </a:effectLst>
        </p:spPr>
      </p:cxnSp>
      <p:cxnSp>
        <p:nvCxnSpPr>
          <p:cNvPr id="28" name="Form 34"/>
          <p:cNvCxnSpPr>
            <a:stCxn id="23" idx="3"/>
            <a:endCxn id="9" idx="2"/>
          </p:cNvCxnSpPr>
          <p:nvPr/>
        </p:nvCxnSpPr>
        <p:spPr bwMode="auto">
          <a:xfrm flipV="1">
            <a:off x="6101542" y="3966571"/>
            <a:ext cx="228920" cy="1471568"/>
          </a:xfrm>
          <a:prstGeom prst="bentConnector2">
            <a:avLst/>
          </a:prstGeom>
          <a:gradFill rotWithShape="1">
            <a:gsLst>
              <a:gs pos="0">
                <a:srgbClr val="E4CD9A"/>
              </a:gs>
              <a:gs pos="100000">
                <a:srgbClr val="EEEFD7"/>
              </a:gs>
            </a:gsLst>
            <a:lin ang="2700000" scaled="1"/>
          </a:gra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>
            <a:outerShdw dist="35921" dir="2700000" algn="ctr" rotWithShape="0">
              <a:srgbClr val="AFAFAF"/>
            </a:outerShdw>
          </a:effectLst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smtClean="0"/>
              <a:t>Windows Essential Business Server Network Environment Requirements</a:t>
            </a:r>
            <a:endParaRPr lang="en-US" dirty="0"/>
          </a:p>
        </p:txBody>
      </p:sp>
      <p:graphicFrame>
        <p:nvGraphicFramePr>
          <p:cNvPr id="5" name="Content Placeholder 6"/>
          <p:cNvGraphicFramePr>
            <a:graphicFrameLocks/>
          </p:cNvGraphicFramePr>
          <p:nvPr/>
        </p:nvGraphicFramePr>
        <p:xfrm>
          <a:off x="353280" y="914399"/>
          <a:ext cx="8026222" cy="53602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7" name="Tabelle 6"/>
          <p:cNvGraphicFramePr>
            <a:graphicFrameLocks noGrp="1"/>
          </p:cNvGraphicFramePr>
          <p:nvPr/>
        </p:nvGraphicFramePr>
        <p:xfrm>
          <a:off x="214282" y="642918"/>
          <a:ext cx="8477251" cy="5500731"/>
        </p:xfrm>
        <a:graphic>
          <a:graphicData uri="http://schemas.openxmlformats.org/drawingml/2006/table">
            <a:tbl>
              <a:tblPr firstCol="1">
                <a:tableStyleId>{21E4AEA4-8DFA-4A89-87EB-49C32662AFE0}</a:tableStyleId>
              </a:tblPr>
              <a:tblGrid>
                <a:gridCol w="4624388"/>
                <a:gridCol w="3852863"/>
              </a:tblGrid>
              <a:tr h="294764">
                <a:tc>
                  <a:txBody>
                    <a:bodyPr/>
                    <a:lstStyle/>
                    <a:p>
                      <a:r>
                        <a:rPr lang="sl-SI" sz="16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Strojna oprema</a:t>
                      </a:r>
                      <a:endParaRPr lang="de-DE" sz="16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0238" marR="40238" marT="20119" marB="20119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l-SI" sz="1600" b="1" dirty="0" smtClean="0"/>
                        <a:t>Minimalne zahteve</a:t>
                      </a:r>
                      <a:endParaRPr lang="de-DE" sz="1600" b="1" dirty="0">
                        <a:solidFill>
                          <a:schemeClr val="tx1"/>
                        </a:solidFill>
                      </a:endParaRPr>
                    </a:p>
                  </a:txBody>
                  <a:tcPr marL="40238" marR="40238" marT="20119" marB="20119">
                    <a:solidFill>
                      <a:schemeClr val="bg2"/>
                    </a:solidFill>
                  </a:tcPr>
                </a:tc>
              </a:tr>
              <a:tr h="294764">
                <a:tc>
                  <a:txBody>
                    <a:bodyPr/>
                    <a:lstStyle/>
                    <a:p>
                      <a:r>
                        <a:rPr lang="sl-SI" sz="1600" dirty="0" smtClean="0"/>
                        <a:t>Fizični strežniki</a:t>
                      </a:r>
                      <a:endParaRPr lang="de-DE" sz="1600" dirty="0"/>
                    </a:p>
                  </a:txBody>
                  <a:tcPr marL="40238" marR="40238" marT="20119" marB="20119"/>
                </a:tc>
                <a:tc>
                  <a:txBody>
                    <a:bodyPr/>
                    <a:lstStyle/>
                    <a:p>
                      <a:r>
                        <a:rPr lang="sl-SI" sz="1600" dirty="0" smtClean="0"/>
                        <a:t>Trije</a:t>
                      </a:r>
                      <a:endParaRPr lang="de-DE" sz="1600" dirty="0"/>
                    </a:p>
                  </a:txBody>
                  <a:tcPr marL="40238" marR="40238" marT="20119" marB="20119"/>
                </a:tc>
              </a:tr>
              <a:tr h="294764">
                <a:tc>
                  <a:txBody>
                    <a:bodyPr/>
                    <a:lstStyle/>
                    <a:p>
                      <a:r>
                        <a:rPr lang="sl-SI" sz="1600" dirty="0" smtClean="0"/>
                        <a:t>Procesor</a:t>
                      </a:r>
                      <a:endParaRPr lang="de-DE" sz="1600" dirty="0"/>
                    </a:p>
                  </a:txBody>
                  <a:tcPr marL="40238" marR="40238" marT="20119" marB="20119"/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64-bit (x64)</a:t>
                      </a:r>
                    </a:p>
                  </a:txBody>
                  <a:tcPr marL="40238" marR="40238" marT="20119" marB="20119"/>
                </a:tc>
              </a:tr>
              <a:tr h="800788">
                <a:tc>
                  <a:txBody>
                    <a:bodyPr/>
                    <a:lstStyle/>
                    <a:p>
                      <a:r>
                        <a:rPr lang="sl-SI" sz="1600" dirty="0" smtClean="0"/>
                        <a:t>Sistemski spomin</a:t>
                      </a:r>
                      <a:endParaRPr lang="de-DE" sz="1600" dirty="0"/>
                    </a:p>
                  </a:txBody>
                  <a:tcPr marL="40238" marR="40238" marT="20119" marB="2011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Management </a:t>
                      </a:r>
                      <a:r>
                        <a:rPr lang="sl-SI" sz="1600" dirty="0" smtClean="0"/>
                        <a:t>strežnik</a:t>
                      </a:r>
                      <a:r>
                        <a:rPr lang="en-US" sz="1600" dirty="0" smtClean="0"/>
                        <a:t> 4 GB</a:t>
                      </a:r>
                    </a:p>
                    <a:p>
                      <a:r>
                        <a:rPr lang="sl-SI" sz="1600" dirty="0" smtClean="0"/>
                        <a:t>Exchange</a:t>
                      </a:r>
                      <a:r>
                        <a:rPr lang="en-US" sz="1600" dirty="0" smtClean="0"/>
                        <a:t> </a:t>
                      </a:r>
                      <a:r>
                        <a:rPr lang="sl-SI" sz="1600" dirty="0" smtClean="0"/>
                        <a:t>strežnik</a:t>
                      </a:r>
                      <a:r>
                        <a:rPr lang="en-US" sz="1600" dirty="0" smtClean="0"/>
                        <a:t> 4</a:t>
                      </a:r>
                      <a:r>
                        <a:rPr lang="en-US" sz="1600" baseline="0" dirty="0" smtClean="0"/>
                        <a:t> GB</a:t>
                      </a:r>
                      <a:endParaRPr lang="en-US" sz="1600" dirty="0"/>
                    </a:p>
                    <a:p>
                      <a:r>
                        <a:rPr lang="sl-SI" sz="1600" dirty="0" smtClean="0"/>
                        <a:t>Varnostni strežnik</a:t>
                      </a:r>
                      <a:r>
                        <a:rPr lang="en-US" sz="1600" dirty="0" smtClean="0"/>
                        <a:t> 2 GB</a:t>
                      </a:r>
                      <a:endParaRPr lang="en-US" sz="1600" dirty="0"/>
                    </a:p>
                  </a:txBody>
                  <a:tcPr marL="40238" marR="40238" marT="20119" marB="20119"/>
                </a:tc>
              </a:tr>
              <a:tr h="294764">
                <a:tc>
                  <a:txBody>
                    <a:bodyPr/>
                    <a:lstStyle/>
                    <a:p>
                      <a:r>
                        <a:rPr lang="sl-SI" sz="1600" b="1" dirty="0" smtClean="0">
                          <a:solidFill>
                            <a:schemeClr val="tx1"/>
                          </a:solidFill>
                        </a:rPr>
                        <a:t>Trdi</a:t>
                      </a:r>
                      <a:r>
                        <a:rPr lang="sl-SI" sz="1600" b="1" baseline="0" dirty="0" smtClean="0">
                          <a:solidFill>
                            <a:schemeClr val="tx1"/>
                          </a:solidFill>
                        </a:rPr>
                        <a:t> disk</a:t>
                      </a:r>
                      <a:endParaRPr lang="de-DE" sz="1600" b="1" dirty="0">
                        <a:solidFill>
                          <a:schemeClr val="tx1"/>
                        </a:solidFill>
                      </a:endParaRPr>
                    </a:p>
                  </a:txBody>
                  <a:tcPr marL="40238" marR="40238" marT="20119" marB="20119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600" b="1" dirty="0">
                        <a:solidFill>
                          <a:schemeClr val="tx1"/>
                        </a:solidFill>
                      </a:endParaRPr>
                    </a:p>
                  </a:txBody>
                  <a:tcPr marL="40238" marR="40238" marT="20119" marB="20119">
                    <a:solidFill>
                      <a:schemeClr val="bg2"/>
                    </a:solidFill>
                  </a:tcPr>
                </a:tc>
              </a:tr>
              <a:tr h="294764">
                <a:tc>
                  <a:txBody>
                    <a:bodyPr/>
                    <a:lstStyle/>
                    <a:p>
                      <a:r>
                        <a:rPr lang="sl-SI" sz="1600" dirty="0" smtClean="0"/>
                        <a:t>Strežnik</a:t>
                      </a:r>
                      <a:r>
                        <a:rPr lang="de-DE" sz="1600" dirty="0" smtClean="0"/>
                        <a:t> </a:t>
                      </a:r>
                      <a:r>
                        <a:rPr lang="de-DE" sz="1600" dirty="0"/>
                        <a:t>| </a:t>
                      </a:r>
                      <a:r>
                        <a:rPr lang="sl-SI" sz="1600" dirty="0" err="1" smtClean="0"/>
                        <a:t>Particija</a:t>
                      </a:r>
                      <a:endParaRPr lang="de-DE" sz="1600" b="1" dirty="0">
                        <a:solidFill>
                          <a:schemeClr val="tx1"/>
                        </a:solidFill>
                      </a:endParaRPr>
                    </a:p>
                  </a:txBody>
                  <a:tcPr marL="40238" marR="40238" marT="20119" marB="20119"/>
                </a:tc>
                <a:tc>
                  <a:txBody>
                    <a:bodyPr/>
                    <a:lstStyle/>
                    <a:p>
                      <a:r>
                        <a:rPr lang="sl-SI" sz="1600" b="1" dirty="0" smtClean="0"/>
                        <a:t>Minimalna velikost </a:t>
                      </a:r>
                      <a:r>
                        <a:rPr lang="sl-SI" sz="1600" b="1" dirty="0" err="1" smtClean="0"/>
                        <a:t>particije</a:t>
                      </a:r>
                      <a:endParaRPr lang="de-DE" sz="1600" b="1" dirty="0">
                        <a:solidFill>
                          <a:schemeClr val="tx1"/>
                        </a:solidFill>
                      </a:endParaRPr>
                    </a:p>
                  </a:txBody>
                  <a:tcPr marL="40238" marR="40238" marT="20119" marB="20119"/>
                </a:tc>
              </a:tr>
              <a:tr h="522261">
                <a:tc>
                  <a:txBody>
                    <a:bodyPr/>
                    <a:lstStyle/>
                    <a:p>
                      <a:r>
                        <a:rPr lang="de-DE" sz="1600" dirty="0"/>
                        <a:t>Management Server | </a:t>
                      </a:r>
                      <a:r>
                        <a:rPr lang="de-DE" sz="1600" dirty="0" smtClean="0"/>
                        <a:t>s</a:t>
                      </a:r>
                      <a:r>
                        <a:rPr lang="sl-SI" sz="1600" dirty="0" err="1" smtClean="0"/>
                        <a:t>istemski</a:t>
                      </a:r>
                      <a:r>
                        <a:rPr lang="de-DE" sz="1600" dirty="0" smtClean="0"/>
                        <a:t> </a:t>
                      </a:r>
                      <a:r>
                        <a:rPr lang="de-DE" sz="1600" dirty="0" err="1" smtClean="0"/>
                        <a:t>volume</a:t>
                      </a:r>
                      <a:r>
                        <a:rPr lang="sl-SI" sz="1600" dirty="0" smtClean="0"/>
                        <a:t>n</a:t>
                      </a:r>
                      <a:endParaRPr lang="de-DE" sz="1600" dirty="0" smtClean="0"/>
                    </a:p>
                  </a:txBody>
                  <a:tcPr marL="40238" marR="40238" marT="20119" marB="20119"/>
                </a:tc>
                <a:tc>
                  <a:txBody>
                    <a:bodyPr/>
                    <a:lstStyle/>
                    <a:p>
                      <a:r>
                        <a:rPr lang="de-DE" sz="1600" dirty="0" smtClean="0"/>
                        <a:t>50 GB</a:t>
                      </a:r>
                      <a:endParaRPr lang="de-DE" sz="1600" dirty="0"/>
                    </a:p>
                  </a:txBody>
                  <a:tcPr marL="40238" marR="40238" marT="20119" marB="20119"/>
                </a:tc>
              </a:tr>
              <a:tr h="362009">
                <a:tc>
                  <a:txBody>
                    <a:bodyPr/>
                    <a:lstStyle/>
                    <a:p>
                      <a:r>
                        <a:rPr lang="de-DE" sz="1600" dirty="0"/>
                        <a:t>Management Server | </a:t>
                      </a:r>
                      <a:r>
                        <a:rPr lang="sl-SI" sz="1600" dirty="0" smtClean="0"/>
                        <a:t>podatkovni</a:t>
                      </a:r>
                      <a:r>
                        <a:rPr lang="de-DE" sz="1600" dirty="0" smtClean="0"/>
                        <a:t> </a:t>
                      </a:r>
                      <a:r>
                        <a:rPr lang="sl-SI" sz="1600" dirty="0" smtClean="0"/>
                        <a:t>v</a:t>
                      </a:r>
                      <a:r>
                        <a:rPr lang="de-DE" sz="1600" dirty="0" err="1" smtClean="0"/>
                        <a:t>olume</a:t>
                      </a:r>
                      <a:r>
                        <a:rPr lang="sl-SI" sz="1600" dirty="0" smtClean="0"/>
                        <a:t>n</a:t>
                      </a:r>
                      <a:endParaRPr lang="de-DE" sz="1600" dirty="0"/>
                    </a:p>
                  </a:txBody>
                  <a:tcPr marL="40238" marR="40238" marT="20119" marB="20119"/>
                </a:tc>
                <a:tc>
                  <a:txBody>
                    <a:bodyPr/>
                    <a:lstStyle/>
                    <a:p>
                      <a:r>
                        <a:rPr lang="de-DE" sz="1600" dirty="0" smtClean="0"/>
                        <a:t>30 GB</a:t>
                      </a:r>
                      <a:endParaRPr lang="de-DE" sz="1600" dirty="0"/>
                    </a:p>
                  </a:txBody>
                  <a:tcPr marL="40238" marR="40238" marT="20119" marB="20119"/>
                </a:tc>
              </a:tr>
              <a:tr h="29476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l-SI" sz="1600" dirty="0" smtClean="0"/>
                        <a:t>Varnostni</a:t>
                      </a:r>
                      <a:r>
                        <a:rPr lang="de-DE" sz="1600" dirty="0" smtClean="0"/>
                        <a:t> </a:t>
                      </a:r>
                      <a:r>
                        <a:rPr lang="sl-SI" sz="1600" dirty="0" smtClean="0"/>
                        <a:t>strežnik</a:t>
                      </a:r>
                      <a:r>
                        <a:rPr lang="de-DE" sz="1600" dirty="0" smtClean="0"/>
                        <a:t> </a:t>
                      </a:r>
                      <a:r>
                        <a:rPr lang="de-DE" sz="1600" dirty="0"/>
                        <a:t>| </a:t>
                      </a:r>
                      <a:r>
                        <a:rPr lang="de-DE" sz="1600" dirty="0" smtClean="0"/>
                        <a:t>s</a:t>
                      </a:r>
                      <a:r>
                        <a:rPr lang="sl-SI" sz="1600" dirty="0" err="1" smtClean="0"/>
                        <a:t>istemski</a:t>
                      </a:r>
                      <a:r>
                        <a:rPr lang="de-DE" sz="1600" dirty="0" smtClean="0"/>
                        <a:t> </a:t>
                      </a:r>
                      <a:r>
                        <a:rPr lang="de-DE" sz="1600" dirty="0" err="1" smtClean="0"/>
                        <a:t>volume</a:t>
                      </a:r>
                      <a:r>
                        <a:rPr lang="sl-SI" sz="1600" dirty="0" smtClean="0"/>
                        <a:t>n</a:t>
                      </a:r>
                      <a:endParaRPr lang="de-DE" sz="1600" dirty="0" smtClean="0"/>
                    </a:p>
                  </a:txBody>
                  <a:tcPr marL="40238" marR="40238" marT="20119" marB="20119"/>
                </a:tc>
                <a:tc>
                  <a:txBody>
                    <a:bodyPr/>
                    <a:lstStyle/>
                    <a:p>
                      <a:r>
                        <a:rPr lang="de-DE" sz="1600" dirty="0" smtClean="0"/>
                        <a:t>50 GB</a:t>
                      </a:r>
                      <a:endParaRPr lang="de-DE" sz="1600" dirty="0"/>
                    </a:p>
                  </a:txBody>
                  <a:tcPr marL="40238" marR="40238" marT="20119" marB="20119"/>
                </a:tc>
              </a:tr>
              <a:tr h="294764">
                <a:tc>
                  <a:txBody>
                    <a:bodyPr/>
                    <a:lstStyle/>
                    <a:p>
                      <a:r>
                        <a:rPr lang="sl-SI" sz="1600" dirty="0" smtClean="0"/>
                        <a:t>Varnostni</a:t>
                      </a:r>
                      <a:r>
                        <a:rPr lang="de-DE" sz="1600" dirty="0" smtClean="0"/>
                        <a:t> </a:t>
                      </a:r>
                      <a:r>
                        <a:rPr lang="sl-SI" sz="1600" dirty="0" smtClean="0"/>
                        <a:t>strežnik</a:t>
                      </a:r>
                      <a:r>
                        <a:rPr lang="de-DE" sz="1600" dirty="0" smtClean="0"/>
                        <a:t> </a:t>
                      </a:r>
                      <a:r>
                        <a:rPr lang="de-DE" sz="1600" dirty="0"/>
                        <a:t>| </a:t>
                      </a:r>
                      <a:r>
                        <a:rPr lang="sl-SI" sz="1600" dirty="0" smtClean="0"/>
                        <a:t>podatkovni</a:t>
                      </a:r>
                      <a:r>
                        <a:rPr lang="de-DE" sz="1600" dirty="0" smtClean="0"/>
                        <a:t> </a:t>
                      </a:r>
                      <a:r>
                        <a:rPr lang="sl-SI" sz="1600" dirty="0" smtClean="0"/>
                        <a:t>v</a:t>
                      </a:r>
                      <a:r>
                        <a:rPr lang="de-DE" sz="1600" dirty="0" err="1" smtClean="0"/>
                        <a:t>olume</a:t>
                      </a:r>
                      <a:r>
                        <a:rPr lang="sl-SI" sz="1600" dirty="0" smtClean="0"/>
                        <a:t>n</a:t>
                      </a:r>
                      <a:endParaRPr lang="de-DE" sz="1600" dirty="0"/>
                    </a:p>
                  </a:txBody>
                  <a:tcPr marL="40238" marR="40238" marT="20119" marB="20119"/>
                </a:tc>
                <a:tc>
                  <a:txBody>
                    <a:bodyPr/>
                    <a:lstStyle/>
                    <a:p>
                      <a:r>
                        <a:rPr lang="de-DE" sz="1600" dirty="0" smtClean="0"/>
                        <a:t>10 GB</a:t>
                      </a:r>
                      <a:endParaRPr lang="de-DE" sz="1600" dirty="0"/>
                    </a:p>
                  </a:txBody>
                  <a:tcPr marL="40238" marR="40238" marT="20119" marB="20119"/>
                </a:tc>
              </a:tr>
              <a:tr h="362009">
                <a:tc>
                  <a:txBody>
                    <a:bodyPr/>
                    <a:lstStyle/>
                    <a:p>
                      <a:r>
                        <a:rPr lang="sl-SI" sz="1600" dirty="0" smtClean="0"/>
                        <a:t>Exchange strežnik</a:t>
                      </a:r>
                      <a:r>
                        <a:rPr lang="de-DE" sz="1600" dirty="0" smtClean="0"/>
                        <a:t> </a:t>
                      </a:r>
                      <a:r>
                        <a:rPr lang="de-DE" sz="1600" dirty="0"/>
                        <a:t>| </a:t>
                      </a:r>
                      <a:r>
                        <a:rPr lang="de-DE" sz="1600" dirty="0" smtClean="0"/>
                        <a:t>s</a:t>
                      </a:r>
                      <a:r>
                        <a:rPr lang="sl-SI" sz="1600" dirty="0" err="1" smtClean="0"/>
                        <a:t>istemski</a:t>
                      </a:r>
                      <a:r>
                        <a:rPr lang="de-DE" sz="1600" dirty="0" smtClean="0"/>
                        <a:t> </a:t>
                      </a:r>
                      <a:r>
                        <a:rPr lang="de-DE" sz="1600" dirty="0" err="1" smtClean="0"/>
                        <a:t>volume</a:t>
                      </a:r>
                      <a:r>
                        <a:rPr lang="sl-SI" sz="1600" dirty="0" smtClean="0"/>
                        <a:t>n</a:t>
                      </a:r>
                      <a:endParaRPr lang="de-DE" sz="1600" dirty="0" smtClean="0"/>
                    </a:p>
                  </a:txBody>
                  <a:tcPr marL="40238" marR="40238" marT="20119" marB="20119"/>
                </a:tc>
                <a:tc>
                  <a:txBody>
                    <a:bodyPr/>
                    <a:lstStyle/>
                    <a:p>
                      <a:r>
                        <a:rPr lang="de-DE" sz="1600" dirty="0" smtClean="0"/>
                        <a:t>50 GB</a:t>
                      </a:r>
                      <a:endParaRPr lang="de-DE" sz="1600" dirty="0"/>
                    </a:p>
                  </a:txBody>
                  <a:tcPr marL="40238" marR="40238" marT="20119" marB="20119"/>
                </a:tc>
              </a:tr>
              <a:tr h="294764">
                <a:tc>
                  <a:txBody>
                    <a:bodyPr/>
                    <a:lstStyle/>
                    <a:p>
                      <a:r>
                        <a:rPr lang="sl-SI" sz="1600" dirty="0" smtClean="0"/>
                        <a:t>Exchange strežnik</a:t>
                      </a:r>
                      <a:r>
                        <a:rPr lang="de-DE" sz="1600" dirty="0" smtClean="0"/>
                        <a:t>| </a:t>
                      </a:r>
                      <a:r>
                        <a:rPr lang="sl-SI" sz="1600" dirty="0" smtClean="0"/>
                        <a:t>podatkovni</a:t>
                      </a:r>
                      <a:r>
                        <a:rPr lang="de-DE" sz="1600" dirty="0" smtClean="0"/>
                        <a:t> </a:t>
                      </a:r>
                      <a:r>
                        <a:rPr lang="sl-SI" sz="1600" dirty="0" smtClean="0"/>
                        <a:t>v</a:t>
                      </a:r>
                      <a:r>
                        <a:rPr lang="de-DE" sz="1600" dirty="0" err="1" smtClean="0"/>
                        <a:t>olume</a:t>
                      </a:r>
                      <a:r>
                        <a:rPr lang="sl-SI" sz="1600" dirty="0" smtClean="0"/>
                        <a:t>n</a:t>
                      </a:r>
                      <a:endParaRPr lang="de-DE" sz="1600" dirty="0"/>
                    </a:p>
                  </a:txBody>
                  <a:tcPr marL="40238" marR="40238" marT="20119" marB="20119"/>
                </a:tc>
                <a:tc>
                  <a:txBody>
                    <a:bodyPr/>
                    <a:lstStyle/>
                    <a:p>
                      <a:r>
                        <a:rPr lang="de-DE" sz="1600" dirty="0" smtClean="0"/>
                        <a:t>20 GB</a:t>
                      </a:r>
                      <a:endParaRPr lang="de-DE" sz="1600" dirty="0"/>
                    </a:p>
                  </a:txBody>
                  <a:tcPr marL="40238" marR="40238" marT="20119" marB="20119"/>
                </a:tc>
              </a:tr>
              <a:tr h="800788">
                <a:tc>
                  <a:txBody>
                    <a:bodyPr/>
                    <a:lstStyle/>
                    <a:p>
                      <a:r>
                        <a:rPr lang="sl-SI" sz="1600" dirty="0" smtClean="0"/>
                        <a:t>Mrežne</a:t>
                      </a:r>
                      <a:r>
                        <a:rPr lang="sl-SI" sz="1600" baseline="0" dirty="0" smtClean="0"/>
                        <a:t> kartice</a:t>
                      </a:r>
                      <a:endParaRPr lang="de-DE" sz="1600" b="1" dirty="0">
                        <a:solidFill>
                          <a:schemeClr val="tx1"/>
                        </a:solidFill>
                      </a:endParaRPr>
                    </a:p>
                  </a:txBody>
                  <a:tcPr marL="40238" marR="40238" marT="20119" marB="20119"/>
                </a:tc>
                <a:tc>
                  <a:txBody>
                    <a:bodyPr/>
                    <a:lstStyle/>
                    <a:p>
                      <a:r>
                        <a:rPr lang="sl-SI" sz="1600" dirty="0" smtClean="0"/>
                        <a:t>Ena za </a:t>
                      </a:r>
                      <a:r>
                        <a:rPr lang="sl-SI" sz="1600" dirty="0" err="1" smtClean="0"/>
                        <a:t>Management</a:t>
                      </a:r>
                      <a:r>
                        <a:rPr lang="sl-SI" sz="1600" dirty="0" smtClean="0"/>
                        <a:t> strežnik</a:t>
                      </a:r>
                      <a:endParaRPr lang="en-US" sz="1600" dirty="0"/>
                    </a:p>
                    <a:p>
                      <a:r>
                        <a:rPr lang="sl-SI" sz="1600" dirty="0" smtClean="0"/>
                        <a:t>Ena za</a:t>
                      </a:r>
                      <a:r>
                        <a:rPr lang="sl-SI" sz="1600" baseline="0" dirty="0" smtClean="0"/>
                        <a:t> Exchange strežnik</a:t>
                      </a:r>
                      <a:endParaRPr lang="en-US" sz="1600" dirty="0"/>
                    </a:p>
                    <a:p>
                      <a:r>
                        <a:rPr lang="sl-SI" sz="1600" dirty="0" smtClean="0"/>
                        <a:t>Ena za Varnostni</a:t>
                      </a:r>
                      <a:r>
                        <a:rPr lang="sl-SI" sz="1600" baseline="0" dirty="0" smtClean="0"/>
                        <a:t> strežnik</a:t>
                      </a:r>
                      <a:endParaRPr lang="en-US" sz="1600" dirty="0"/>
                    </a:p>
                  </a:txBody>
                  <a:tcPr marL="40238" marR="40238" marT="20119" marB="20119"/>
                </a:tc>
              </a:tr>
              <a:tr h="294764">
                <a:tc>
                  <a:txBody>
                    <a:bodyPr/>
                    <a:lstStyle/>
                    <a:p>
                      <a:r>
                        <a:rPr lang="de-DE" sz="1600" dirty="0"/>
                        <a:t>DVD </a:t>
                      </a:r>
                      <a:r>
                        <a:rPr lang="sl-SI" sz="1600" dirty="0" smtClean="0"/>
                        <a:t>pogon</a:t>
                      </a:r>
                      <a:endParaRPr lang="de-DE" sz="1600" b="1" dirty="0">
                        <a:solidFill>
                          <a:schemeClr val="tx1"/>
                        </a:solidFill>
                      </a:endParaRPr>
                    </a:p>
                  </a:txBody>
                  <a:tcPr marL="40238" marR="40238" marT="20119" marB="20119"/>
                </a:tc>
                <a:tc>
                  <a:txBody>
                    <a:bodyPr/>
                    <a:lstStyle/>
                    <a:p>
                      <a:r>
                        <a:rPr lang="sl-SI" sz="1600" dirty="0" smtClean="0"/>
                        <a:t>Ena enota</a:t>
                      </a:r>
                      <a:r>
                        <a:rPr lang="sl-SI" sz="1600" baseline="0" dirty="0" smtClean="0"/>
                        <a:t> na strežnik</a:t>
                      </a:r>
                      <a:endParaRPr lang="de-DE" sz="1600" dirty="0"/>
                    </a:p>
                  </a:txBody>
                  <a:tcPr marL="40238" marR="40238" marT="20119" marB="20119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itle pages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White background with grey border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Dark background w/o border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Dark background w/o border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White backgrounf w/o border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2671</TotalTime>
  <Words>1788</Words>
  <Application>Microsoft Office PowerPoint</Application>
  <PresentationFormat>On-screen Show (4:3)</PresentationFormat>
  <Paragraphs>456</Paragraphs>
  <Slides>48</Slides>
  <Notes>5</Notes>
  <HiddenSlides>1</HiddenSlides>
  <MMClips>0</MMClips>
  <ScaleCrop>false</ScaleCrop>
  <HeadingPairs>
    <vt:vector size="6" baseType="variant">
      <vt:variant>
        <vt:lpstr>Theme</vt:lpstr>
      </vt:variant>
      <vt:variant>
        <vt:i4>5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48</vt:i4>
      </vt:variant>
    </vt:vector>
  </HeadingPairs>
  <TitlesOfParts>
    <vt:vector size="54" baseType="lpstr">
      <vt:lpstr>Title pages</vt:lpstr>
      <vt:lpstr>White background with grey border</vt:lpstr>
      <vt:lpstr>Dark background w/o border</vt:lpstr>
      <vt:lpstr>1_Dark background w/o border</vt:lpstr>
      <vt:lpstr>White backgrounf w/o border</vt:lpstr>
      <vt:lpstr>Visio</vt:lpstr>
      <vt:lpstr>Sanjate o {varnem in učinkovitem} delu?</vt:lpstr>
      <vt:lpstr>{Microsoft Windows Essential Business Server 2008}</vt:lpstr>
      <vt:lpstr>Miha Pihler</vt:lpstr>
      <vt:lpstr>Slide 4</vt:lpstr>
      <vt:lpstr>     Srednje velika podjetja </vt:lpstr>
      <vt:lpstr>Slide 6</vt:lpstr>
      <vt:lpstr>Slide 7</vt:lpstr>
      <vt:lpstr>Windows Essential Business Server Network Environment Requirements</vt:lpstr>
      <vt:lpstr>Slide 9</vt:lpstr>
      <vt:lpstr>Slide 10</vt:lpstr>
      <vt:lpstr>Slide 11</vt:lpstr>
      <vt:lpstr>Slide 12</vt:lpstr>
      <vt:lpstr>Preverjanje zdravja…</vt:lpstr>
      <vt:lpstr>Preverjanje zdravja…</vt:lpstr>
      <vt:lpstr>Preverjanje zdravja…</vt:lpstr>
      <vt:lpstr>Slide 16</vt:lpstr>
      <vt:lpstr>Postopek namestitve</vt:lpstr>
      <vt:lpstr>Slide 18</vt:lpstr>
      <vt:lpstr>Slide 19</vt:lpstr>
      <vt:lpstr>Slide 20</vt:lpstr>
      <vt:lpstr>Slide 21</vt:lpstr>
      <vt:lpstr>Slide 22</vt:lpstr>
      <vt:lpstr>Nadgradnja SBS omrežja  DNS, DHCP</vt:lpstr>
      <vt:lpstr>Nadgradnja SBS omrežja  DNS, DHCP</vt:lpstr>
      <vt:lpstr>Migracija Exchange strežnika</vt:lpstr>
      <vt:lpstr>Migracija Exchange strežnika</vt:lpstr>
      <vt:lpstr>TMG (ex ISA)</vt:lpstr>
      <vt:lpstr>WSUS migracija</vt:lpstr>
      <vt:lpstr>Odstranitev starih strežnikov</vt:lpstr>
      <vt:lpstr>Demo</vt:lpstr>
      <vt:lpstr>Licenčna politika</vt:lpstr>
      <vt:lpstr>Licenčna politika</vt:lpstr>
      <vt:lpstr>Licenčna politika</vt:lpstr>
      <vt:lpstr>Exchange</vt:lpstr>
      <vt:lpstr>Exchange</vt:lpstr>
      <vt:lpstr>Exchange</vt:lpstr>
      <vt:lpstr>Exchange</vt:lpstr>
      <vt:lpstr>Slide 38</vt:lpstr>
      <vt:lpstr>Exchange</vt:lpstr>
      <vt:lpstr>Exchange</vt:lpstr>
      <vt:lpstr>Exchange</vt:lpstr>
      <vt:lpstr>Oddaljene povezave</vt:lpstr>
      <vt:lpstr>TMG</vt:lpstr>
      <vt:lpstr>Backup/Restore</vt:lpstr>
      <vt:lpstr>Backup/Restore</vt:lpstr>
      <vt:lpstr>Backup/Restore</vt:lpstr>
      <vt:lpstr>Backup/Restore</vt:lpstr>
      <vt:lpstr>Slide 48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Tomaz Perc</dc:creator>
  <cp:lastModifiedBy>Mike</cp:lastModifiedBy>
  <cp:revision>188</cp:revision>
  <dcterms:created xsi:type="dcterms:W3CDTF">2008-09-05T20:46:38Z</dcterms:created>
  <dcterms:modified xsi:type="dcterms:W3CDTF">2009-03-18T08:58:47Z</dcterms:modified>
</cp:coreProperties>
</file>